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0" r:id="rId2"/>
    <p:sldId id="263" r:id="rId3"/>
    <p:sldId id="272" r:id="rId4"/>
    <p:sldId id="267" r:id="rId5"/>
  </p:sldIdLst>
  <p:sldSz cx="9018588" cy="14544675"/>
  <p:notesSz cx="6797675" cy="9928225"/>
  <p:defaultTextStyle>
    <a:defPPr>
      <a:defRPr lang="es-ES"/>
    </a:defPPr>
    <a:lvl1pPr marL="0" algn="l" defTabSz="1346454" rtl="0" eaLnBrk="1" latinLnBrk="0" hangingPunct="1">
      <a:defRPr sz="2651" kern="1200">
        <a:solidFill>
          <a:schemeClr val="tx1"/>
        </a:solidFill>
        <a:latin typeface="+mn-lt"/>
        <a:ea typeface="+mn-ea"/>
        <a:cs typeface="+mn-cs"/>
      </a:defRPr>
    </a:lvl1pPr>
    <a:lvl2pPr marL="673227" algn="l" defTabSz="1346454" rtl="0" eaLnBrk="1" latinLnBrk="0" hangingPunct="1">
      <a:defRPr sz="2651" kern="1200">
        <a:solidFill>
          <a:schemeClr val="tx1"/>
        </a:solidFill>
        <a:latin typeface="+mn-lt"/>
        <a:ea typeface="+mn-ea"/>
        <a:cs typeface="+mn-cs"/>
      </a:defRPr>
    </a:lvl2pPr>
    <a:lvl3pPr marL="1346454" algn="l" defTabSz="1346454" rtl="0" eaLnBrk="1" latinLnBrk="0" hangingPunct="1">
      <a:defRPr sz="2651" kern="1200">
        <a:solidFill>
          <a:schemeClr val="tx1"/>
        </a:solidFill>
        <a:latin typeface="+mn-lt"/>
        <a:ea typeface="+mn-ea"/>
        <a:cs typeface="+mn-cs"/>
      </a:defRPr>
    </a:lvl3pPr>
    <a:lvl4pPr marL="2019681" algn="l" defTabSz="1346454" rtl="0" eaLnBrk="1" latinLnBrk="0" hangingPunct="1">
      <a:defRPr sz="2651" kern="1200">
        <a:solidFill>
          <a:schemeClr val="tx1"/>
        </a:solidFill>
        <a:latin typeface="+mn-lt"/>
        <a:ea typeface="+mn-ea"/>
        <a:cs typeface="+mn-cs"/>
      </a:defRPr>
    </a:lvl4pPr>
    <a:lvl5pPr marL="2692908" algn="l" defTabSz="1346454" rtl="0" eaLnBrk="1" latinLnBrk="0" hangingPunct="1">
      <a:defRPr sz="2651" kern="1200">
        <a:solidFill>
          <a:schemeClr val="tx1"/>
        </a:solidFill>
        <a:latin typeface="+mn-lt"/>
        <a:ea typeface="+mn-ea"/>
        <a:cs typeface="+mn-cs"/>
      </a:defRPr>
    </a:lvl5pPr>
    <a:lvl6pPr marL="3366135" algn="l" defTabSz="1346454" rtl="0" eaLnBrk="1" latinLnBrk="0" hangingPunct="1">
      <a:defRPr sz="2651" kern="1200">
        <a:solidFill>
          <a:schemeClr val="tx1"/>
        </a:solidFill>
        <a:latin typeface="+mn-lt"/>
        <a:ea typeface="+mn-ea"/>
        <a:cs typeface="+mn-cs"/>
      </a:defRPr>
    </a:lvl6pPr>
    <a:lvl7pPr marL="4039362" algn="l" defTabSz="1346454" rtl="0" eaLnBrk="1" latinLnBrk="0" hangingPunct="1">
      <a:defRPr sz="2651" kern="1200">
        <a:solidFill>
          <a:schemeClr val="tx1"/>
        </a:solidFill>
        <a:latin typeface="+mn-lt"/>
        <a:ea typeface="+mn-ea"/>
        <a:cs typeface="+mn-cs"/>
      </a:defRPr>
    </a:lvl7pPr>
    <a:lvl8pPr marL="4712589" algn="l" defTabSz="1346454" rtl="0" eaLnBrk="1" latinLnBrk="0" hangingPunct="1">
      <a:defRPr sz="2651" kern="1200">
        <a:solidFill>
          <a:schemeClr val="tx1"/>
        </a:solidFill>
        <a:latin typeface="+mn-lt"/>
        <a:ea typeface="+mn-ea"/>
        <a:cs typeface="+mn-cs"/>
      </a:defRPr>
    </a:lvl8pPr>
    <a:lvl9pPr marL="5385816" algn="l" defTabSz="1346454" rtl="0" eaLnBrk="1" latinLnBrk="0" hangingPunct="1">
      <a:defRPr sz="26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81" userDrawn="1">
          <p15:clr>
            <a:srgbClr val="A4A3A4"/>
          </p15:clr>
        </p15:guide>
        <p15:guide id="2" pos="2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tiago Castano" initials="SC" lastIdx="5" clrIdx="0">
    <p:extLst>
      <p:ext uri="{19B8F6BF-5375-455C-9EA6-DF929625EA0E}">
        <p15:presenceInfo xmlns:p15="http://schemas.microsoft.com/office/powerpoint/2012/main" userId="S::Santiago.Castano@redbull.com::88258d53-eebf-4a89-8383-59716baa1b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7B9C38"/>
    <a:srgbClr val="CC0000"/>
    <a:srgbClr val="E92570"/>
    <a:srgbClr val="FF0066"/>
    <a:srgbClr val="FF3300"/>
    <a:srgbClr val="FF0000"/>
    <a:srgbClr val="FF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470B76-A2A8-4C7F-BF26-DCF1E8D33A50}" v="1738" dt="2021-10-22T01:16:09.7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89" autoAdjust="0"/>
    <p:restoredTop sz="96357" autoAdjust="0"/>
  </p:normalViewPr>
  <p:slideViewPr>
    <p:cSldViewPr>
      <p:cViewPr varScale="1">
        <p:scale>
          <a:sx n="54" d="100"/>
          <a:sy n="54" d="100"/>
        </p:scale>
        <p:origin x="3624" y="120"/>
      </p:cViewPr>
      <p:guideLst>
        <p:guide orient="horz" pos="4581"/>
        <p:guide pos="2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iago Castano" userId="88258d53-eebf-4a89-8383-59716baa1b65" providerId="ADAL" clId="{21470B76-A2A8-4C7F-BF26-DCF1E8D33A50}"/>
    <pc:docChg chg="undo custSel addSld delSld modSld sldOrd">
      <pc:chgData name="Santiago Castano" userId="88258d53-eebf-4a89-8383-59716baa1b65" providerId="ADAL" clId="{21470B76-A2A8-4C7F-BF26-DCF1E8D33A50}" dt="2021-10-22T01:19:23.482" v="3114" actId="47"/>
      <pc:docMkLst>
        <pc:docMk/>
      </pc:docMkLst>
      <pc:sldChg chg="addSp delSp modSp mod setBg">
        <pc:chgData name="Santiago Castano" userId="88258d53-eebf-4a89-8383-59716baa1b65" providerId="ADAL" clId="{21470B76-A2A8-4C7F-BF26-DCF1E8D33A50}" dt="2021-10-21T06:09:25.375" v="935"/>
        <pc:sldMkLst>
          <pc:docMk/>
          <pc:sldMk cId="232460864" sldId="260"/>
        </pc:sldMkLst>
        <pc:spChg chg="mod">
          <ac:chgData name="Santiago Castano" userId="88258d53-eebf-4a89-8383-59716baa1b65" providerId="ADAL" clId="{21470B76-A2A8-4C7F-BF26-DCF1E8D33A50}" dt="2021-10-20T00:56:09.215" v="24" actId="20577"/>
          <ac:spMkLst>
            <pc:docMk/>
            <pc:sldMk cId="232460864" sldId="260"/>
            <ac:spMk id="9" creationId="{0A2E8340-A73D-0243-92C9-846ED9CA3B87}"/>
          </ac:spMkLst>
        </pc:spChg>
        <pc:spChg chg="del mod">
          <ac:chgData name="Santiago Castano" userId="88258d53-eebf-4a89-8383-59716baa1b65" providerId="ADAL" clId="{21470B76-A2A8-4C7F-BF26-DCF1E8D33A50}" dt="2021-10-21T01:42:37.887" v="854" actId="478"/>
          <ac:spMkLst>
            <pc:docMk/>
            <pc:sldMk cId="232460864" sldId="260"/>
            <ac:spMk id="10" creationId="{0E0FE24E-D5F6-BE4C-9AC4-F890AC3B89D1}"/>
          </ac:spMkLst>
        </pc:spChg>
        <pc:spChg chg="add del">
          <ac:chgData name="Santiago Castano" userId="88258d53-eebf-4a89-8383-59716baa1b65" providerId="ADAL" clId="{21470B76-A2A8-4C7F-BF26-DCF1E8D33A50}" dt="2021-10-20T12:35:07.932" v="177" actId="478"/>
          <ac:spMkLst>
            <pc:docMk/>
            <pc:sldMk cId="232460864" sldId="260"/>
            <ac:spMk id="16" creationId="{DC2E9DE6-776C-4AA9-A993-1391485A005B}"/>
          </ac:spMkLst>
        </pc:spChg>
        <pc:spChg chg="add del">
          <ac:chgData name="Santiago Castano" userId="88258d53-eebf-4a89-8383-59716baa1b65" providerId="ADAL" clId="{21470B76-A2A8-4C7F-BF26-DCF1E8D33A50}" dt="2021-10-20T12:35:37.007" v="185" actId="478"/>
          <ac:spMkLst>
            <pc:docMk/>
            <pc:sldMk cId="232460864" sldId="260"/>
            <ac:spMk id="17" creationId="{FBE9B277-B93C-44A4-B9EC-AE6C153C6FD9}"/>
          </ac:spMkLst>
        </pc:spChg>
        <pc:spChg chg="add del mod">
          <ac:chgData name="Santiago Castano" userId="88258d53-eebf-4a89-8383-59716baa1b65" providerId="ADAL" clId="{21470B76-A2A8-4C7F-BF26-DCF1E8D33A50}" dt="2021-10-20T12:20:34.429" v="140" actId="478"/>
          <ac:spMkLst>
            <pc:docMk/>
            <pc:sldMk cId="232460864" sldId="260"/>
            <ac:spMk id="18" creationId="{761B8063-47EB-43A1-A56B-6FA0D926CF43}"/>
          </ac:spMkLst>
        </pc:spChg>
        <pc:spChg chg="ord">
          <ac:chgData name="Santiago Castano" userId="88258d53-eebf-4a89-8383-59716baa1b65" providerId="ADAL" clId="{21470B76-A2A8-4C7F-BF26-DCF1E8D33A50}" dt="2021-10-21T01:47:10.958" v="865" actId="166"/>
          <ac:spMkLst>
            <pc:docMk/>
            <pc:sldMk cId="232460864" sldId="260"/>
            <ac:spMk id="61" creationId="{CB081992-3321-0348-AB1F-73F219847563}"/>
          </ac:spMkLst>
        </pc:spChg>
        <pc:spChg chg="mod">
          <ac:chgData name="Santiago Castano" userId="88258d53-eebf-4a89-8383-59716baa1b65" providerId="ADAL" clId="{21470B76-A2A8-4C7F-BF26-DCF1E8D33A50}" dt="2021-10-20T13:10:56.853" v="257" actId="20577"/>
          <ac:spMkLst>
            <pc:docMk/>
            <pc:sldMk cId="232460864" sldId="260"/>
            <ac:spMk id="68" creationId="{D4E26FC9-A39D-0B41-A4FD-43B4788B9020}"/>
          </ac:spMkLst>
        </pc:spChg>
        <pc:spChg chg="mod">
          <ac:chgData name="Santiago Castano" userId="88258d53-eebf-4a89-8383-59716baa1b65" providerId="ADAL" clId="{21470B76-A2A8-4C7F-BF26-DCF1E8D33A50}" dt="2021-10-20T12:25:08.876" v="167" actId="20577"/>
          <ac:spMkLst>
            <pc:docMk/>
            <pc:sldMk cId="232460864" sldId="260"/>
            <ac:spMk id="69" creationId="{8DEEDD27-A40B-7346-BE95-ECE66E619C93}"/>
          </ac:spMkLst>
        </pc:spChg>
        <pc:spChg chg="mod">
          <ac:chgData name="Santiago Castano" userId="88258d53-eebf-4a89-8383-59716baa1b65" providerId="ADAL" clId="{21470B76-A2A8-4C7F-BF26-DCF1E8D33A50}" dt="2021-10-20T12:25:22.717" v="171" actId="20577"/>
          <ac:spMkLst>
            <pc:docMk/>
            <pc:sldMk cId="232460864" sldId="260"/>
            <ac:spMk id="70" creationId="{B143E495-A300-4840-9F3E-31D97826B2CD}"/>
          </ac:spMkLst>
        </pc:spChg>
        <pc:spChg chg="mod">
          <ac:chgData name="Santiago Castano" userId="88258d53-eebf-4a89-8383-59716baa1b65" providerId="ADAL" clId="{21470B76-A2A8-4C7F-BF26-DCF1E8D33A50}" dt="2021-10-20T13:10:59.688" v="258" actId="20577"/>
          <ac:spMkLst>
            <pc:docMk/>
            <pc:sldMk cId="232460864" sldId="260"/>
            <ac:spMk id="90" creationId="{88FB1955-959E-4CFE-910D-C569AE744A64}"/>
          </ac:spMkLst>
        </pc:spChg>
        <pc:graphicFrameChg chg="add del mod">
          <ac:chgData name="Santiago Castano" userId="88258d53-eebf-4a89-8383-59716baa1b65" providerId="ADAL" clId="{21470B76-A2A8-4C7F-BF26-DCF1E8D33A50}" dt="2021-10-21T01:42:21.146" v="851" actId="478"/>
          <ac:graphicFrameMkLst>
            <pc:docMk/>
            <pc:sldMk cId="232460864" sldId="260"/>
            <ac:graphicFrameMk id="54" creationId="{00000000-0008-0000-0200-00000B000000}"/>
          </ac:graphicFrameMkLst>
        </pc:graphicFrameChg>
        <pc:graphicFrameChg chg="add del mod">
          <ac:chgData name="Santiago Castano" userId="88258d53-eebf-4a89-8383-59716baa1b65" providerId="ADAL" clId="{21470B76-A2A8-4C7F-BF26-DCF1E8D33A50}" dt="2021-10-21T02:06:49.394" v="904" actId="478"/>
          <ac:graphicFrameMkLst>
            <pc:docMk/>
            <pc:sldMk cId="232460864" sldId="260"/>
            <ac:graphicFrameMk id="56" creationId="{00000000-0008-0000-0200-00000B000000}"/>
          </ac:graphicFrameMkLst>
        </pc:graphicFrameChg>
        <pc:graphicFrameChg chg="add del mod">
          <ac:chgData name="Santiago Castano" userId="88258d53-eebf-4a89-8383-59716baa1b65" providerId="ADAL" clId="{21470B76-A2A8-4C7F-BF26-DCF1E8D33A50}" dt="2021-10-21T02:06:05.756" v="897" actId="478"/>
          <ac:graphicFrameMkLst>
            <pc:docMk/>
            <pc:sldMk cId="232460864" sldId="260"/>
            <ac:graphicFrameMk id="62" creationId="{00000000-0008-0000-0200-00000B000000}"/>
          </ac:graphicFrameMkLst>
        </pc:graphicFrameChg>
        <pc:graphicFrameChg chg="add del mod">
          <ac:chgData name="Santiago Castano" userId="88258d53-eebf-4a89-8383-59716baa1b65" providerId="ADAL" clId="{21470B76-A2A8-4C7F-BF26-DCF1E8D33A50}" dt="2021-10-21T02:06:30.106" v="901" actId="478"/>
          <ac:graphicFrameMkLst>
            <pc:docMk/>
            <pc:sldMk cId="232460864" sldId="260"/>
            <ac:graphicFrameMk id="63" creationId="{00000000-0008-0000-0200-00000B000000}"/>
          </ac:graphicFrameMkLst>
        </pc:graphicFrameChg>
        <pc:graphicFrameChg chg="add mod">
          <ac:chgData name="Santiago Castano" userId="88258d53-eebf-4a89-8383-59716baa1b65" providerId="ADAL" clId="{21470B76-A2A8-4C7F-BF26-DCF1E8D33A50}" dt="2021-10-21T02:07:23.866" v="909"/>
          <ac:graphicFrameMkLst>
            <pc:docMk/>
            <pc:sldMk cId="232460864" sldId="260"/>
            <ac:graphicFrameMk id="65" creationId="{00000000-0008-0000-0200-00000B000000}"/>
          </ac:graphicFrameMkLst>
        </pc:graphicFrameChg>
        <pc:picChg chg="del">
          <ac:chgData name="Santiago Castano" userId="88258d53-eebf-4a89-8383-59716baa1b65" providerId="ADAL" clId="{21470B76-A2A8-4C7F-BF26-DCF1E8D33A50}" dt="2021-10-20T01:13:11.565" v="59" actId="478"/>
          <ac:picMkLst>
            <pc:docMk/>
            <pc:sldMk cId="232460864" sldId="260"/>
            <ac:picMk id="3" creationId="{06FAC73D-C412-E843-89D0-66F118BB0D73}"/>
          </ac:picMkLst>
        </pc:picChg>
        <pc:picChg chg="add del">
          <ac:chgData name="Santiago Castano" userId="88258d53-eebf-4a89-8383-59716baa1b65" providerId="ADAL" clId="{21470B76-A2A8-4C7F-BF26-DCF1E8D33A50}" dt="2021-10-20T12:35:14.057" v="180" actId="478"/>
          <ac:picMkLst>
            <pc:docMk/>
            <pc:sldMk cId="232460864" sldId="260"/>
            <ac:picMk id="4" creationId="{E77E2ED9-4A1D-ED40-AC8E-9DDB8258CA16}"/>
          </ac:picMkLst>
        </pc:picChg>
        <pc:picChg chg="add del mod ord modCrop">
          <ac:chgData name="Santiago Castano" userId="88258d53-eebf-4a89-8383-59716baa1b65" providerId="ADAL" clId="{21470B76-A2A8-4C7F-BF26-DCF1E8D33A50}" dt="2021-10-20T01:11:56.635" v="58" actId="478"/>
          <ac:picMkLst>
            <pc:docMk/>
            <pc:sldMk cId="232460864" sldId="260"/>
            <ac:picMk id="5" creationId="{4FDC3B10-1E32-406B-8164-5CF03B6AE2FD}"/>
          </ac:picMkLst>
        </pc:picChg>
        <pc:picChg chg="del mod">
          <ac:chgData name="Santiago Castano" userId="88258d53-eebf-4a89-8383-59716baa1b65" providerId="ADAL" clId="{21470B76-A2A8-4C7F-BF26-DCF1E8D33A50}" dt="2021-10-20T12:44:13.167" v="188" actId="478"/>
          <ac:picMkLst>
            <pc:docMk/>
            <pc:sldMk cId="232460864" sldId="260"/>
            <ac:picMk id="6" creationId="{833421E6-F734-6641-B910-7791BD494E57}"/>
          </ac:picMkLst>
        </pc:picChg>
        <pc:picChg chg="add mod">
          <ac:chgData name="Santiago Castano" userId="88258d53-eebf-4a89-8383-59716baa1b65" providerId="ADAL" clId="{21470B76-A2A8-4C7F-BF26-DCF1E8D33A50}" dt="2021-10-20T01:13:25.832" v="66" actId="1036"/>
          <ac:picMkLst>
            <pc:docMk/>
            <pc:sldMk cId="232460864" sldId="260"/>
            <ac:picMk id="11" creationId="{3B53069A-7A1E-4534-99E9-151CE37CC429}"/>
          </ac:picMkLst>
        </pc:picChg>
        <pc:picChg chg="add mod modCrop">
          <ac:chgData name="Santiago Castano" userId="88258d53-eebf-4a89-8383-59716baa1b65" providerId="ADAL" clId="{21470B76-A2A8-4C7F-BF26-DCF1E8D33A50}" dt="2021-10-20T01:18:05.892" v="74" actId="1076"/>
          <ac:picMkLst>
            <pc:docMk/>
            <pc:sldMk cId="232460864" sldId="260"/>
            <ac:picMk id="13" creationId="{54225013-8A13-4B6A-B47B-0A5C3FD148C4}"/>
          </ac:picMkLst>
        </pc:picChg>
        <pc:picChg chg="add mod ord">
          <ac:chgData name="Santiago Castano" userId="88258d53-eebf-4a89-8383-59716baa1b65" providerId="ADAL" clId="{21470B76-A2A8-4C7F-BF26-DCF1E8D33A50}" dt="2021-10-20T01:18:52.204" v="79" actId="171"/>
          <ac:picMkLst>
            <pc:docMk/>
            <pc:sldMk cId="232460864" sldId="260"/>
            <ac:picMk id="15" creationId="{05A9EF62-BFA9-49EB-ACD9-BCC4BE600CA8}"/>
          </ac:picMkLst>
        </pc:picChg>
        <pc:picChg chg="add mod">
          <ac:chgData name="Santiago Castano" userId="88258d53-eebf-4a89-8383-59716baa1b65" providerId="ADAL" clId="{21470B76-A2A8-4C7F-BF26-DCF1E8D33A50}" dt="2021-10-20T01:35:24.999" v="98" actId="1076"/>
          <ac:picMkLst>
            <pc:docMk/>
            <pc:sldMk cId="232460864" sldId="260"/>
            <ac:picMk id="21" creationId="{7617BF00-61DF-4769-A193-F96C9DA9E39A}"/>
          </ac:picMkLst>
        </pc:picChg>
        <pc:picChg chg="add del mod">
          <ac:chgData name="Santiago Castano" userId="88258d53-eebf-4a89-8383-59716baa1b65" providerId="ADAL" clId="{21470B76-A2A8-4C7F-BF26-DCF1E8D33A50}" dt="2021-10-20T01:39:44.588" v="106" actId="478"/>
          <ac:picMkLst>
            <pc:docMk/>
            <pc:sldMk cId="232460864" sldId="260"/>
            <ac:picMk id="24" creationId="{B7208762-3B88-47CD-BAF9-BBFC5458638E}"/>
          </ac:picMkLst>
        </pc:picChg>
        <pc:picChg chg="add mod">
          <ac:chgData name="Santiago Castano" userId="88258d53-eebf-4a89-8383-59716baa1b65" providerId="ADAL" clId="{21470B76-A2A8-4C7F-BF26-DCF1E8D33A50}" dt="2021-10-20T01:39:52.884" v="110" actId="1076"/>
          <ac:picMkLst>
            <pc:docMk/>
            <pc:sldMk cId="232460864" sldId="260"/>
            <ac:picMk id="26" creationId="{C26F226A-E9C0-4098-A1C7-5A0C2CCE82CE}"/>
          </ac:picMkLst>
        </pc:picChg>
        <pc:picChg chg="add mod">
          <ac:chgData name="Santiago Castano" userId="88258d53-eebf-4a89-8383-59716baa1b65" providerId="ADAL" clId="{21470B76-A2A8-4C7F-BF26-DCF1E8D33A50}" dt="2021-10-20T12:35:25.859" v="184" actId="1076"/>
          <ac:picMkLst>
            <pc:docMk/>
            <pc:sldMk cId="232460864" sldId="260"/>
            <ac:picMk id="28" creationId="{B03B8974-E3CE-428A-981D-84638D0B1C87}"/>
          </ac:picMkLst>
        </pc:picChg>
        <pc:picChg chg="add del">
          <ac:chgData name="Santiago Castano" userId="88258d53-eebf-4a89-8383-59716baa1b65" providerId="ADAL" clId="{21470B76-A2A8-4C7F-BF26-DCF1E8D33A50}" dt="2021-10-21T02:06:39.243" v="903" actId="478"/>
          <ac:picMkLst>
            <pc:docMk/>
            <pc:sldMk cId="232460864" sldId="260"/>
            <ac:picMk id="29" creationId="{9ECE7B1A-4409-4975-A647-8DEBBFA6EFDD}"/>
          </ac:picMkLst>
        </pc:picChg>
        <pc:picChg chg="add mod ord modCrop">
          <ac:chgData name="Santiago Castano" userId="88258d53-eebf-4a89-8383-59716baa1b65" providerId="ADAL" clId="{21470B76-A2A8-4C7F-BF26-DCF1E8D33A50}" dt="2021-10-20T01:14:28.796" v="67" actId="14100"/>
          <ac:picMkLst>
            <pc:docMk/>
            <pc:sldMk cId="232460864" sldId="260"/>
            <ac:picMk id="36" creationId="{AD223DDE-1793-4E35-A803-ED5A42D337A0}"/>
          </ac:picMkLst>
        </pc:picChg>
        <pc:picChg chg="mod">
          <ac:chgData name="Santiago Castano" userId="88258d53-eebf-4a89-8383-59716baa1b65" providerId="ADAL" clId="{21470B76-A2A8-4C7F-BF26-DCF1E8D33A50}" dt="2021-10-20T01:18:04.464" v="73" actId="1076"/>
          <ac:picMkLst>
            <pc:docMk/>
            <pc:sldMk cId="232460864" sldId="260"/>
            <ac:picMk id="37" creationId="{C31E55A4-ABD5-4614-80C7-8D3BB330F532}"/>
          </ac:picMkLst>
        </pc:picChg>
        <pc:picChg chg="ord">
          <ac:chgData name="Santiago Castano" userId="88258d53-eebf-4a89-8383-59716baa1b65" providerId="ADAL" clId="{21470B76-A2A8-4C7F-BF26-DCF1E8D33A50}" dt="2021-10-20T01:18:56.135" v="80" actId="166"/>
          <ac:picMkLst>
            <pc:docMk/>
            <pc:sldMk cId="232460864" sldId="260"/>
            <ac:picMk id="42" creationId="{76B40C39-A452-804B-8766-8342C6F82124}"/>
          </ac:picMkLst>
        </pc:picChg>
        <pc:picChg chg="del">
          <ac:chgData name="Santiago Castano" userId="88258d53-eebf-4a89-8383-59716baa1b65" providerId="ADAL" clId="{21470B76-A2A8-4C7F-BF26-DCF1E8D33A50}" dt="2021-10-20T01:35:18.090" v="95" actId="478"/>
          <ac:picMkLst>
            <pc:docMk/>
            <pc:sldMk cId="232460864" sldId="260"/>
            <ac:picMk id="57" creationId="{12AD4DFB-BE46-4AF4-846E-B33EB5554170}"/>
          </ac:picMkLst>
        </pc:picChg>
        <pc:picChg chg="del">
          <ac:chgData name="Santiago Castano" userId="88258d53-eebf-4a89-8383-59716baa1b65" providerId="ADAL" clId="{21470B76-A2A8-4C7F-BF26-DCF1E8D33A50}" dt="2021-10-20T01:35:48.508" v="99" actId="478"/>
          <ac:picMkLst>
            <pc:docMk/>
            <pc:sldMk cId="232460864" sldId="260"/>
            <ac:picMk id="59" creationId="{54257387-15EB-40E5-A31A-4539B6D54FCA}"/>
          </ac:picMkLst>
        </pc:picChg>
        <pc:picChg chg="add del mod">
          <ac:chgData name="Santiago Castano" userId="88258d53-eebf-4a89-8383-59716baa1b65" providerId="ADAL" clId="{21470B76-A2A8-4C7F-BF26-DCF1E8D33A50}" dt="2021-10-20T00:58:54.459" v="39" actId="478"/>
          <ac:picMkLst>
            <pc:docMk/>
            <pc:sldMk cId="232460864" sldId="260"/>
            <ac:picMk id="74" creationId="{504385CD-1044-5C4F-B167-D54103CB8A1B}"/>
          </ac:picMkLst>
        </pc:picChg>
        <pc:picChg chg="del">
          <ac:chgData name="Santiago Castano" userId="88258d53-eebf-4a89-8383-59716baa1b65" providerId="ADAL" clId="{21470B76-A2A8-4C7F-BF26-DCF1E8D33A50}" dt="2021-10-20T01:17:50.941" v="68" actId="478"/>
          <ac:picMkLst>
            <pc:docMk/>
            <pc:sldMk cId="232460864" sldId="260"/>
            <ac:picMk id="81" creationId="{6CF0541A-135C-49FC-AB45-5791F5152AE9}"/>
          </ac:picMkLst>
        </pc:picChg>
        <pc:picChg chg="del">
          <ac:chgData name="Santiago Castano" userId="88258d53-eebf-4a89-8383-59716baa1b65" providerId="ADAL" clId="{21470B76-A2A8-4C7F-BF26-DCF1E8D33A50}" dt="2021-10-20T01:18:39.690" v="75" actId="478"/>
          <ac:picMkLst>
            <pc:docMk/>
            <pc:sldMk cId="232460864" sldId="260"/>
            <ac:picMk id="82" creationId="{4B6BE5E4-0268-4967-A195-D9B22EDEA024}"/>
          </ac:picMkLst>
        </pc:picChg>
        <pc:picChg chg="add del mod">
          <ac:chgData name="Santiago Castano" userId="88258d53-eebf-4a89-8383-59716baa1b65" providerId="ADAL" clId="{21470B76-A2A8-4C7F-BF26-DCF1E8D33A50}" dt="2021-10-21T01:42:37.887" v="854" actId="478"/>
          <ac:picMkLst>
            <pc:docMk/>
            <pc:sldMk cId="232460864" sldId="260"/>
            <ac:picMk id="1026" creationId="{ED548B04-E7A3-4C90-B8B2-39960392F1D1}"/>
          </ac:picMkLst>
        </pc:picChg>
      </pc:sldChg>
      <pc:sldChg chg="addSp delSp modSp mod delAnim modAnim addCm">
        <pc:chgData name="Santiago Castano" userId="88258d53-eebf-4a89-8383-59716baa1b65" providerId="ADAL" clId="{21470B76-A2A8-4C7F-BF26-DCF1E8D33A50}" dt="2021-10-20T15:06:54.016" v="607"/>
        <pc:sldMkLst>
          <pc:docMk/>
          <pc:sldMk cId="318158626" sldId="263"/>
        </pc:sldMkLst>
        <pc:spChg chg="del">
          <ac:chgData name="Santiago Castano" userId="88258d53-eebf-4a89-8383-59716baa1b65" providerId="ADAL" clId="{21470B76-A2A8-4C7F-BF26-DCF1E8D33A50}" dt="2021-10-20T12:50:27.761" v="229" actId="478"/>
          <ac:spMkLst>
            <pc:docMk/>
            <pc:sldMk cId="318158626" sldId="263"/>
            <ac:spMk id="2" creationId="{6D1EF36C-175A-514A-8DCD-7FF7CB4B0CBF}"/>
          </ac:spMkLst>
        </pc:spChg>
        <pc:spChg chg="add del mod">
          <ac:chgData name="Santiago Castano" userId="88258d53-eebf-4a89-8383-59716baa1b65" providerId="ADAL" clId="{21470B76-A2A8-4C7F-BF26-DCF1E8D33A50}" dt="2021-10-20T13:30:55.502" v="293" actId="478"/>
          <ac:spMkLst>
            <pc:docMk/>
            <pc:sldMk cId="318158626" sldId="263"/>
            <ac:spMk id="5" creationId="{7A3B084C-7B93-4D84-B151-BB38400F3A65}"/>
          </ac:spMkLst>
        </pc:spChg>
        <pc:spChg chg="del">
          <ac:chgData name="Santiago Castano" userId="88258d53-eebf-4a89-8383-59716baa1b65" providerId="ADAL" clId="{21470B76-A2A8-4C7F-BF26-DCF1E8D33A50}" dt="2021-10-20T13:54:29.679" v="395" actId="478"/>
          <ac:spMkLst>
            <pc:docMk/>
            <pc:sldMk cId="318158626" sldId="263"/>
            <ac:spMk id="7" creationId="{98FCAFAE-7B8F-214F-8BB6-40F31C979115}"/>
          </ac:spMkLst>
        </pc:spChg>
        <pc:spChg chg="mod">
          <ac:chgData name="Santiago Castano" userId="88258d53-eebf-4a89-8383-59716baa1b65" providerId="ADAL" clId="{21470B76-A2A8-4C7F-BF26-DCF1E8D33A50}" dt="2021-10-20T12:49:09.225" v="226" actId="6549"/>
          <ac:spMkLst>
            <pc:docMk/>
            <pc:sldMk cId="318158626" sldId="263"/>
            <ac:spMk id="9" creationId="{0A2E8340-A73D-0243-92C9-846ED9CA3B87}"/>
          </ac:spMkLst>
        </pc:spChg>
        <pc:spChg chg="del">
          <ac:chgData name="Santiago Castano" userId="88258d53-eebf-4a89-8383-59716baa1b65" providerId="ADAL" clId="{21470B76-A2A8-4C7F-BF26-DCF1E8D33A50}" dt="2021-10-20T13:55:30.456" v="402" actId="478"/>
          <ac:spMkLst>
            <pc:docMk/>
            <pc:sldMk cId="318158626" sldId="263"/>
            <ac:spMk id="10" creationId="{5F5DCE86-6BC5-4643-895C-50C5231908A4}"/>
          </ac:spMkLst>
        </pc:spChg>
        <pc:spChg chg="add del">
          <ac:chgData name="Santiago Castano" userId="88258d53-eebf-4a89-8383-59716baa1b65" providerId="ADAL" clId="{21470B76-A2A8-4C7F-BF26-DCF1E8D33A50}" dt="2021-10-20T13:38:18.552" v="392" actId="478"/>
          <ac:spMkLst>
            <pc:docMk/>
            <pc:sldMk cId="318158626" sldId="263"/>
            <ac:spMk id="11" creationId="{39EB1305-F45E-4267-A7CE-7572A362E409}"/>
          </ac:spMkLst>
        </pc:spChg>
        <pc:spChg chg="add del">
          <ac:chgData name="Santiago Castano" userId="88258d53-eebf-4a89-8383-59716baa1b65" providerId="ADAL" clId="{21470B76-A2A8-4C7F-BF26-DCF1E8D33A50}" dt="2021-10-20T13:30:08.038" v="285" actId="478"/>
          <ac:spMkLst>
            <pc:docMk/>
            <pc:sldMk cId="318158626" sldId="263"/>
            <ac:spMk id="12" creationId="{FB4C2244-3A9F-40A4-B1B6-2C35740CD000}"/>
          </ac:spMkLst>
        </pc:spChg>
        <pc:spChg chg="add del">
          <ac:chgData name="Santiago Castano" userId="88258d53-eebf-4a89-8383-59716baa1b65" providerId="ADAL" clId="{21470B76-A2A8-4C7F-BF26-DCF1E8D33A50}" dt="2021-10-20T13:48:07.634" v="393" actId="478"/>
          <ac:spMkLst>
            <pc:docMk/>
            <pc:sldMk cId="318158626" sldId="263"/>
            <ac:spMk id="13" creationId="{25716146-1BCB-4119-B251-CE82D15E4449}"/>
          </ac:spMkLst>
        </pc:spChg>
        <pc:spChg chg="add mod ord">
          <ac:chgData name="Santiago Castano" userId="88258d53-eebf-4a89-8383-59716baa1b65" providerId="ADAL" clId="{21470B76-A2A8-4C7F-BF26-DCF1E8D33A50}" dt="2021-10-20T14:40:35.862" v="503" actId="171"/>
          <ac:spMkLst>
            <pc:docMk/>
            <pc:sldMk cId="318158626" sldId="263"/>
            <ac:spMk id="14" creationId="{4B12ACD9-EF98-4C96-BB63-4063215BB30B}"/>
          </ac:spMkLst>
        </pc:spChg>
        <pc:spChg chg="mod">
          <ac:chgData name="Santiago Castano" userId="88258d53-eebf-4a89-8383-59716baa1b65" providerId="ADAL" clId="{21470B76-A2A8-4C7F-BF26-DCF1E8D33A50}" dt="2021-10-20T15:03:15.712" v="573" actId="14100"/>
          <ac:spMkLst>
            <pc:docMk/>
            <pc:sldMk cId="318158626" sldId="263"/>
            <ac:spMk id="33" creationId="{8EAC313E-F35B-D245-8E67-D73824480400}"/>
          </ac:spMkLst>
        </pc:spChg>
        <pc:spChg chg="add del mod">
          <ac:chgData name="Santiago Castano" userId="88258d53-eebf-4a89-8383-59716baa1b65" providerId="ADAL" clId="{21470B76-A2A8-4C7F-BF26-DCF1E8D33A50}" dt="2021-10-20T13:37:36.887" v="300" actId="478"/>
          <ac:spMkLst>
            <pc:docMk/>
            <pc:sldMk cId="318158626" sldId="263"/>
            <ac:spMk id="38" creationId="{7DEA9BEB-4B2A-4762-8AC4-B4C814AE58CE}"/>
          </ac:spMkLst>
        </pc:spChg>
        <pc:spChg chg="del">
          <ac:chgData name="Santiago Castano" userId="88258d53-eebf-4a89-8383-59716baa1b65" providerId="ADAL" clId="{21470B76-A2A8-4C7F-BF26-DCF1E8D33A50}" dt="2021-10-20T13:19:53.211" v="284" actId="478"/>
          <ac:spMkLst>
            <pc:docMk/>
            <pc:sldMk cId="318158626" sldId="263"/>
            <ac:spMk id="39" creationId="{7734E65D-4C95-B74E-A4B7-E93CD9E36D64}"/>
          </ac:spMkLst>
        </pc:spChg>
        <pc:spChg chg="del">
          <ac:chgData name="Santiago Castano" userId="88258d53-eebf-4a89-8383-59716baa1b65" providerId="ADAL" clId="{21470B76-A2A8-4C7F-BF26-DCF1E8D33A50}" dt="2021-10-20T13:19:16.533" v="271" actId="478"/>
          <ac:spMkLst>
            <pc:docMk/>
            <pc:sldMk cId="318158626" sldId="263"/>
            <ac:spMk id="40" creationId="{4BCCC6AC-1E5E-4D47-9D4D-D1F218788ACD}"/>
          </ac:spMkLst>
        </pc:spChg>
        <pc:spChg chg="mod">
          <ac:chgData name="Santiago Castano" userId="88258d53-eebf-4a89-8383-59716baa1b65" providerId="ADAL" clId="{21470B76-A2A8-4C7F-BF26-DCF1E8D33A50}" dt="2021-10-20T14:18:38.639" v="461" actId="1076"/>
          <ac:spMkLst>
            <pc:docMk/>
            <pc:sldMk cId="318158626" sldId="263"/>
            <ac:spMk id="43" creationId="{2D30DDB2-2936-354E-82B1-C52D7341202E}"/>
          </ac:spMkLst>
        </pc:spChg>
        <pc:spChg chg="mod">
          <ac:chgData name="Santiago Castano" userId="88258d53-eebf-4a89-8383-59716baa1b65" providerId="ADAL" clId="{21470B76-A2A8-4C7F-BF26-DCF1E8D33A50}" dt="2021-10-20T14:18:35.868" v="460" actId="1076"/>
          <ac:spMkLst>
            <pc:docMk/>
            <pc:sldMk cId="318158626" sldId="263"/>
            <ac:spMk id="45" creationId="{6A9A3D43-FEA3-3F4C-A99C-0C26DD5B761D}"/>
          </ac:spMkLst>
        </pc:spChg>
        <pc:spChg chg="del">
          <ac:chgData name="Santiago Castano" userId="88258d53-eebf-4a89-8383-59716baa1b65" providerId="ADAL" clId="{21470B76-A2A8-4C7F-BF26-DCF1E8D33A50}" dt="2021-10-20T12:54:16.862" v="241" actId="478"/>
          <ac:spMkLst>
            <pc:docMk/>
            <pc:sldMk cId="318158626" sldId="263"/>
            <ac:spMk id="47" creationId="{E703DE7B-0440-B844-A780-C8CC81F75564}"/>
          </ac:spMkLst>
        </pc:spChg>
        <pc:spChg chg="mod">
          <ac:chgData name="Santiago Castano" userId="88258d53-eebf-4a89-8383-59716baa1b65" providerId="ADAL" clId="{21470B76-A2A8-4C7F-BF26-DCF1E8D33A50}" dt="2021-10-20T13:37:34.221" v="299" actId="207"/>
          <ac:spMkLst>
            <pc:docMk/>
            <pc:sldMk cId="318158626" sldId="263"/>
            <ac:spMk id="48" creationId="{FCCA8EB3-8022-4D47-BEBF-0A9676543DD2}"/>
          </ac:spMkLst>
        </pc:spChg>
        <pc:spChg chg="add mod">
          <ac:chgData name="Santiago Castano" userId="88258d53-eebf-4a89-8383-59716baa1b65" providerId="ADAL" clId="{21470B76-A2A8-4C7F-BF26-DCF1E8D33A50}" dt="2021-10-20T13:19:49.081" v="283" actId="207"/>
          <ac:spMkLst>
            <pc:docMk/>
            <pc:sldMk cId="318158626" sldId="263"/>
            <ac:spMk id="49" creationId="{7CE92DD3-A8F6-4626-B658-17E6078C2001}"/>
          </ac:spMkLst>
        </pc:spChg>
        <pc:spChg chg="mod">
          <ac:chgData name="Santiago Castano" userId="88258d53-eebf-4a89-8383-59716baa1b65" providerId="ADAL" clId="{21470B76-A2A8-4C7F-BF26-DCF1E8D33A50}" dt="2021-10-20T13:19:11.579" v="270" actId="207"/>
          <ac:spMkLst>
            <pc:docMk/>
            <pc:sldMk cId="318158626" sldId="263"/>
            <ac:spMk id="55" creationId="{9B1306BE-BF2B-48D1-A1B4-3BD4F115C19B}"/>
          </ac:spMkLst>
        </pc:spChg>
        <pc:spChg chg="mod">
          <ac:chgData name="Santiago Castano" userId="88258d53-eebf-4a89-8383-59716baa1b65" providerId="ADAL" clId="{21470B76-A2A8-4C7F-BF26-DCF1E8D33A50}" dt="2021-10-20T13:38:15.846" v="391" actId="207"/>
          <ac:spMkLst>
            <pc:docMk/>
            <pc:sldMk cId="318158626" sldId="263"/>
            <ac:spMk id="56" creationId="{0F57C9EF-86BB-F345-A49A-06CA8A1394EC}"/>
          </ac:spMkLst>
        </pc:spChg>
        <pc:spChg chg="del">
          <ac:chgData name="Santiago Castano" userId="88258d53-eebf-4a89-8383-59716baa1b65" providerId="ADAL" clId="{21470B76-A2A8-4C7F-BF26-DCF1E8D33A50}" dt="2021-10-20T13:30:18.839" v="287" actId="478"/>
          <ac:spMkLst>
            <pc:docMk/>
            <pc:sldMk cId="318158626" sldId="263"/>
            <ac:spMk id="61" creationId="{D7E4B12C-AA39-C747-A2CA-9C133DD1CA18}"/>
          </ac:spMkLst>
        </pc:spChg>
        <pc:spChg chg="del">
          <ac:chgData name="Santiago Castano" userId="88258d53-eebf-4a89-8383-59716baa1b65" providerId="ADAL" clId="{21470B76-A2A8-4C7F-BF26-DCF1E8D33A50}" dt="2021-10-20T14:10:37.813" v="420" actId="478"/>
          <ac:spMkLst>
            <pc:docMk/>
            <pc:sldMk cId="318158626" sldId="263"/>
            <ac:spMk id="62" creationId="{B6ACBC9E-9079-A44B-A9CB-01D37CD1A86A}"/>
          </ac:spMkLst>
        </pc:spChg>
        <pc:spChg chg="del">
          <ac:chgData name="Santiago Castano" userId="88258d53-eebf-4a89-8383-59716baa1b65" providerId="ADAL" clId="{21470B76-A2A8-4C7F-BF26-DCF1E8D33A50}" dt="2021-10-20T13:55:31.358" v="403" actId="478"/>
          <ac:spMkLst>
            <pc:docMk/>
            <pc:sldMk cId="318158626" sldId="263"/>
            <ac:spMk id="63" creationId="{4A092078-F072-DA43-9BD3-D759CAD37D40}"/>
          </ac:spMkLst>
        </pc:spChg>
        <pc:spChg chg="mod">
          <ac:chgData name="Santiago Castano" userId="88258d53-eebf-4a89-8383-59716baa1b65" providerId="ADAL" clId="{21470B76-A2A8-4C7F-BF26-DCF1E8D33A50}" dt="2021-10-20T14:25:44.253" v="469" actId="1076"/>
          <ac:spMkLst>
            <pc:docMk/>
            <pc:sldMk cId="318158626" sldId="263"/>
            <ac:spMk id="65" creationId="{9A5F379F-C0A6-D245-B2E8-7995D75B46CF}"/>
          </ac:spMkLst>
        </pc:spChg>
        <pc:spChg chg="del">
          <ac:chgData name="Santiago Castano" userId="88258d53-eebf-4a89-8383-59716baa1b65" providerId="ADAL" clId="{21470B76-A2A8-4C7F-BF26-DCF1E8D33A50}" dt="2021-10-20T14:39:58.402" v="497" actId="478"/>
          <ac:spMkLst>
            <pc:docMk/>
            <pc:sldMk cId="318158626" sldId="263"/>
            <ac:spMk id="66" creationId="{53CD39CA-4149-8947-9F41-9C7991DE3419}"/>
          </ac:spMkLst>
        </pc:spChg>
        <pc:spChg chg="del">
          <ac:chgData name="Santiago Castano" userId="88258d53-eebf-4a89-8383-59716baa1b65" providerId="ADAL" clId="{21470B76-A2A8-4C7F-BF26-DCF1E8D33A50}" dt="2021-10-20T14:39:59.291" v="498" actId="478"/>
          <ac:spMkLst>
            <pc:docMk/>
            <pc:sldMk cId="318158626" sldId="263"/>
            <ac:spMk id="68" creationId="{E2667127-32B7-4B46-9DAE-692405523239}"/>
          </ac:spMkLst>
        </pc:spChg>
        <pc:spChg chg="mod">
          <ac:chgData name="Santiago Castano" userId="88258d53-eebf-4a89-8383-59716baa1b65" providerId="ADAL" clId="{21470B76-A2A8-4C7F-BF26-DCF1E8D33A50}" dt="2021-10-20T14:57:36.891" v="566" actId="1038"/>
          <ac:spMkLst>
            <pc:docMk/>
            <pc:sldMk cId="318158626" sldId="263"/>
            <ac:spMk id="69" creationId="{679515BF-5308-ED4A-8129-B2A3D9276488}"/>
          </ac:spMkLst>
        </pc:spChg>
        <pc:graphicFrameChg chg="add mod">
          <ac:chgData name="Santiago Castano" userId="88258d53-eebf-4a89-8383-59716baa1b65" providerId="ADAL" clId="{21470B76-A2A8-4C7F-BF26-DCF1E8D33A50}" dt="2021-10-20T12:55:10.958" v="249"/>
          <ac:graphicFrameMkLst>
            <pc:docMk/>
            <pc:sldMk cId="318158626" sldId="263"/>
            <ac:graphicFrameMk id="46" creationId="{B05F6A78-FF5C-46C7-A747-95AA7D8D9732}"/>
          </ac:graphicFrameMkLst>
        </pc:graphicFrameChg>
        <pc:graphicFrameChg chg="add mod">
          <ac:chgData name="Santiago Castano" userId="88258d53-eebf-4a89-8383-59716baa1b65" providerId="ADAL" clId="{21470B76-A2A8-4C7F-BF26-DCF1E8D33A50}" dt="2021-10-20T13:30:51.363" v="292" actId="1076"/>
          <ac:graphicFrameMkLst>
            <pc:docMk/>
            <pc:sldMk cId="318158626" sldId="263"/>
            <ac:graphicFrameMk id="50" creationId="{DCBF59C9-83C5-475D-94E6-FAFBB70D83C4}"/>
          </ac:graphicFrameMkLst>
        </pc:graphicFrameChg>
        <pc:graphicFrameChg chg="add mod">
          <ac:chgData name="Santiago Castano" userId="88258d53-eebf-4a89-8383-59716baa1b65" providerId="ADAL" clId="{21470B76-A2A8-4C7F-BF26-DCF1E8D33A50}" dt="2021-10-20T14:41:11.991" v="513" actId="14100"/>
          <ac:graphicFrameMkLst>
            <pc:docMk/>
            <pc:sldMk cId="318158626" sldId="263"/>
            <ac:graphicFrameMk id="51" creationId="{8D09FF3F-B8D3-4A2A-8ED3-2837325A9ADC}"/>
          </ac:graphicFrameMkLst>
        </pc:graphicFrameChg>
        <pc:graphicFrameChg chg="add del mod">
          <ac:chgData name="Santiago Castano" userId="88258d53-eebf-4a89-8383-59716baa1b65" providerId="ADAL" clId="{21470B76-A2A8-4C7F-BF26-DCF1E8D33A50}" dt="2021-10-20T14:15:35.337" v="437" actId="478"/>
          <ac:graphicFrameMkLst>
            <pc:docMk/>
            <pc:sldMk cId="318158626" sldId="263"/>
            <ac:graphicFrameMk id="52" creationId="{14BF7076-D7DF-41B1-AEEC-D1EAA0836BF8}"/>
          </ac:graphicFrameMkLst>
        </pc:graphicFrameChg>
        <pc:graphicFrameChg chg="add mod">
          <ac:chgData name="Santiago Castano" userId="88258d53-eebf-4a89-8383-59716baa1b65" providerId="ADAL" clId="{21470B76-A2A8-4C7F-BF26-DCF1E8D33A50}" dt="2021-10-20T14:22:36.422" v="468" actId="14100"/>
          <ac:graphicFrameMkLst>
            <pc:docMk/>
            <pc:sldMk cId="318158626" sldId="263"/>
            <ac:graphicFrameMk id="57" creationId="{14BF7076-D7DF-41B1-AEEC-D1EAA0836BF8}"/>
          </ac:graphicFrameMkLst>
        </pc:graphicFrameChg>
        <pc:graphicFrameChg chg="add mod">
          <ac:chgData name="Santiago Castano" userId="88258d53-eebf-4a89-8383-59716baa1b65" providerId="ADAL" clId="{21470B76-A2A8-4C7F-BF26-DCF1E8D33A50}" dt="2021-10-20T15:06:44.481" v="606"/>
          <ac:graphicFrameMkLst>
            <pc:docMk/>
            <pc:sldMk cId="318158626" sldId="263"/>
            <ac:graphicFrameMk id="58" creationId="{8C54ADC3-8C6D-4743-8615-66951F4B7757}"/>
          </ac:graphicFrameMkLst>
        </pc:graphicFrameChg>
        <pc:graphicFrameChg chg="add del mod">
          <ac:chgData name="Santiago Castano" userId="88258d53-eebf-4a89-8383-59716baa1b65" providerId="ADAL" clId="{21470B76-A2A8-4C7F-BF26-DCF1E8D33A50}" dt="2021-10-20T15:04:29.826" v="582" actId="478"/>
          <ac:graphicFrameMkLst>
            <pc:docMk/>
            <pc:sldMk cId="318158626" sldId="263"/>
            <ac:graphicFrameMk id="60" creationId="{C242645E-53AD-4F14-9C31-37060C1EC9AC}"/>
          </ac:graphicFrameMkLst>
        </pc:graphicFrameChg>
        <pc:graphicFrameChg chg="add mod">
          <ac:chgData name="Santiago Castano" userId="88258d53-eebf-4a89-8383-59716baa1b65" providerId="ADAL" clId="{21470B76-A2A8-4C7F-BF26-DCF1E8D33A50}" dt="2021-10-20T15:06:54.016" v="607"/>
          <ac:graphicFrameMkLst>
            <pc:docMk/>
            <pc:sldMk cId="318158626" sldId="263"/>
            <ac:graphicFrameMk id="64" creationId="{C242645E-53AD-4F14-9C31-37060C1EC9AC}"/>
          </ac:graphicFrameMkLst>
        </pc:graphicFrameChg>
        <pc:picChg chg="add del mod">
          <ac:chgData name="Santiago Castano" userId="88258d53-eebf-4a89-8383-59716baa1b65" providerId="ADAL" clId="{21470B76-A2A8-4C7F-BF26-DCF1E8D33A50}" dt="2021-10-20T01:00:50.023" v="45" actId="21"/>
          <ac:picMkLst>
            <pc:docMk/>
            <pc:sldMk cId="318158626" sldId="263"/>
            <ac:picMk id="4" creationId="{80E606F2-3B78-4B63-B83E-7913FAD3C955}"/>
          </ac:picMkLst>
        </pc:picChg>
        <pc:picChg chg="del">
          <ac:chgData name="Santiago Castano" userId="88258d53-eebf-4a89-8383-59716baa1b65" providerId="ADAL" clId="{21470B76-A2A8-4C7F-BF26-DCF1E8D33A50}" dt="2021-10-20T12:50:58.737" v="230" actId="478"/>
          <ac:picMkLst>
            <pc:docMk/>
            <pc:sldMk cId="318158626" sldId="263"/>
            <ac:picMk id="6" creationId="{FD4BA5CB-6A95-A443-9E64-84350FFCE165}"/>
          </ac:picMkLst>
        </pc:picChg>
        <pc:picChg chg="del mod">
          <ac:chgData name="Santiago Castano" userId="88258d53-eebf-4a89-8383-59716baa1b65" providerId="ADAL" clId="{21470B76-A2A8-4C7F-BF26-DCF1E8D33A50}" dt="2021-10-20T12:48:50.801" v="198" actId="478"/>
          <ac:picMkLst>
            <pc:docMk/>
            <pc:sldMk cId="318158626" sldId="263"/>
            <ac:picMk id="36" creationId="{CE4FF2CB-7C04-5642-9213-2DB7663D3C62}"/>
          </ac:picMkLst>
        </pc:picChg>
        <pc:picChg chg="add mod ord">
          <ac:chgData name="Santiago Castano" userId="88258d53-eebf-4a89-8383-59716baa1b65" providerId="ADAL" clId="{21470B76-A2A8-4C7F-BF26-DCF1E8D33A50}" dt="2021-10-20T12:48:55.256" v="200" actId="167"/>
          <ac:picMkLst>
            <pc:docMk/>
            <pc:sldMk cId="318158626" sldId="263"/>
            <ac:picMk id="42" creationId="{3BFB4E01-4D5D-4971-B7BD-38D657DEA31D}"/>
          </ac:picMkLst>
        </pc:picChg>
        <pc:picChg chg="del">
          <ac:chgData name="Santiago Castano" userId="88258d53-eebf-4a89-8383-59716baa1b65" providerId="ADAL" clId="{21470B76-A2A8-4C7F-BF26-DCF1E8D33A50}" dt="2021-10-20T13:30:15.574" v="286" actId="478"/>
          <ac:picMkLst>
            <pc:docMk/>
            <pc:sldMk cId="318158626" sldId="263"/>
            <ac:picMk id="53" creationId="{C18B2ED8-B28C-3B44-BE69-E242CE6F7E7B}"/>
          </ac:picMkLst>
        </pc:picChg>
        <pc:picChg chg="add mod">
          <ac:chgData name="Santiago Castano" userId="88258d53-eebf-4a89-8383-59716baa1b65" providerId="ADAL" clId="{21470B76-A2A8-4C7F-BF26-DCF1E8D33A50}" dt="2021-10-20T14:41:07.235" v="512" actId="14100"/>
          <ac:picMkLst>
            <pc:docMk/>
            <pc:sldMk cId="318158626" sldId="263"/>
            <ac:picMk id="59" creationId="{FA2BB481-7E45-4237-AF4C-52F6721E10EA}"/>
          </ac:picMkLst>
        </pc:picChg>
        <pc:picChg chg="mod">
          <ac:chgData name="Santiago Castano" userId="88258d53-eebf-4a89-8383-59716baa1b65" providerId="ADAL" clId="{21470B76-A2A8-4C7F-BF26-DCF1E8D33A50}" dt="2021-10-20T13:59:51.084" v="409" actId="1076"/>
          <ac:picMkLst>
            <pc:docMk/>
            <pc:sldMk cId="318158626" sldId="263"/>
            <ac:picMk id="67" creationId="{703E2FEB-EF02-4516-AB29-3C046CAEA41E}"/>
          </ac:picMkLst>
        </pc:picChg>
        <pc:picChg chg="mod">
          <ac:chgData name="Santiago Castano" userId="88258d53-eebf-4a89-8383-59716baa1b65" providerId="ADAL" clId="{21470B76-A2A8-4C7F-BF26-DCF1E8D33A50}" dt="2021-10-20T14:37:26.949" v="489" actId="1076"/>
          <ac:picMkLst>
            <pc:docMk/>
            <pc:sldMk cId="318158626" sldId="263"/>
            <ac:picMk id="70" creationId="{4EC4B0CE-9DF3-DF4A-8075-B16D3E3475B3}"/>
          </ac:picMkLst>
        </pc:picChg>
      </pc:sldChg>
      <pc:sldChg chg="addSp delSp modSp del mod">
        <pc:chgData name="Santiago Castano" userId="88258d53-eebf-4a89-8383-59716baa1b65" providerId="ADAL" clId="{21470B76-A2A8-4C7F-BF26-DCF1E8D33A50}" dt="2021-10-22T01:19:23.482" v="3114" actId="47"/>
        <pc:sldMkLst>
          <pc:docMk/>
          <pc:sldMk cId="3055029135" sldId="266"/>
        </pc:sldMkLst>
        <pc:spChg chg="mod">
          <ac:chgData name="Santiago Castano" userId="88258d53-eebf-4a89-8383-59716baa1b65" providerId="ADAL" clId="{21470B76-A2A8-4C7F-BF26-DCF1E8D33A50}" dt="2021-10-21T02:04:06.544" v="890" actId="2711"/>
          <ac:spMkLst>
            <pc:docMk/>
            <pc:sldMk cId="3055029135" sldId="266"/>
            <ac:spMk id="2" creationId="{41446044-E35D-A745-BDFA-3D45605EDD7E}"/>
          </ac:spMkLst>
        </pc:spChg>
        <pc:spChg chg="mod">
          <ac:chgData name="Santiago Castano" userId="88258d53-eebf-4a89-8383-59716baa1b65" providerId="ADAL" clId="{21470B76-A2A8-4C7F-BF26-DCF1E8D33A50}" dt="2021-10-21T01:58:10.809" v="882" actId="113"/>
          <ac:spMkLst>
            <pc:docMk/>
            <pc:sldMk cId="3055029135" sldId="266"/>
            <ac:spMk id="3" creationId="{5183C254-7C34-5940-8F56-0F0A004466E0}"/>
          </ac:spMkLst>
        </pc:spChg>
        <pc:picChg chg="add mod">
          <ac:chgData name="Santiago Castano" userId="88258d53-eebf-4a89-8383-59716baa1b65" providerId="ADAL" clId="{21470B76-A2A8-4C7F-BF26-DCF1E8D33A50}" dt="2021-10-20T00:54:09.543" v="4" actId="1076"/>
          <ac:picMkLst>
            <pc:docMk/>
            <pc:sldMk cId="3055029135" sldId="266"/>
            <ac:picMk id="5" creationId="{3A623844-1371-4B5F-81DF-A57AC37E2F92}"/>
          </ac:picMkLst>
        </pc:picChg>
        <pc:picChg chg="del">
          <ac:chgData name="Santiago Castano" userId="88258d53-eebf-4a89-8383-59716baa1b65" providerId="ADAL" clId="{21470B76-A2A8-4C7F-BF26-DCF1E8D33A50}" dt="2021-10-20T00:54:00.439" v="0" actId="478"/>
          <ac:picMkLst>
            <pc:docMk/>
            <pc:sldMk cId="3055029135" sldId="266"/>
            <ac:picMk id="8" creationId="{D790E390-105B-C448-BCCD-D899C4EF81B6}"/>
          </ac:picMkLst>
        </pc:picChg>
        <pc:picChg chg="del">
          <ac:chgData name="Santiago Castano" userId="88258d53-eebf-4a89-8383-59716baa1b65" providerId="ADAL" clId="{21470B76-A2A8-4C7F-BF26-DCF1E8D33A50}" dt="2021-10-20T00:54:46.214" v="5" actId="478"/>
          <ac:picMkLst>
            <pc:docMk/>
            <pc:sldMk cId="3055029135" sldId="266"/>
            <ac:picMk id="10" creationId="{F26DD08B-AD66-0D40-845A-DB56EDF335B3}"/>
          </ac:picMkLst>
        </pc:picChg>
        <pc:picChg chg="add mod">
          <ac:chgData name="Santiago Castano" userId="88258d53-eebf-4a89-8383-59716baa1b65" providerId="ADAL" clId="{21470B76-A2A8-4C7F-BF26-DCF1E8D33A50}" dt="2021-10-20T00:54:54.507" v="9" actId="1076"/>
          <ac:picMkLst>
            <pc:docMk/>
            <pc:sldMk cId="3055029135" sldId="266"/>
            <ac:picMk id="11" creationId="{C2186DE6-EF82-4BFC-A1B6-84EF0FE246D3}"/>
          </ac:picMkLst>
        </pc:picChg>
      </pc:sldChg>
      <pc:sldChg chg="addSp delSp modSp mod delAnim modAnim">
        <pc:chgData name="Santiago Castano" userId="88258d53-eebf-4a89-8383-59716baa1b65" providerId="ADAL" clId="{21470B76-A2A8-4C7F-BF26-DCF1E8D33A50}" dt="2021-10-22T01:16:09.773" v="3113" actId="20577"/>
        <pc:sldMkLst>
          <pc:docMk/>
          <pc:sldMk cId="1389872952" sldId="267"/>
        </pc:sldMkLst>
        <pc:spChg chg="add del">
          <ac:chgData name="Santiago Castano" userId="88258d53-eebf-4a89-8383-59716baa1b65" providerId="ADAL" clId="{21470B76-A2A8-4C7F-BF26-DCF1E8D33A50}" dt="2021-10-20T15:12:00.056" v="608" actId="478"/>
          <ac:spMkLst>
            <pc:docMk/>
            <pc:sldMk cId="1389872952" sldId="267"/>
            <ac:spMk id="2" creationId="{41D5D925-FE28-4825-A055-D05EA8BEC6CB}"/>
          </ac:spMkLst>
        </pc:spChg>
        <pc:spChg chg="add mod">
          <ac:chgData name="Santiago Castano" userId="88258d53-eebf-4a89-8383-59716baa1b65" providerId="ADAL" clId="{21470B76-A2A8-4C7F-BF26-DCF1E8D33A50}" dt="2021-10-21T02:11:56.281" v="933" actId="1076"/>
          <ac:spMkLst>
            <pc:docMk/>
            <pc:sldMk cId="1389872952" sldId="267"/>
            <ac:spMk id="11" creationId="{5845A7CF-2671-4592-8EF8-3CFD353B5C8E}"/>
          </ac:spMkLst>
        </pc:spChg>
        <pc:spChg chg="add del">
          <ac:chgData name="Santiago Castano" userId="88258d53-eebf-4a89-8383-59716baa1b65" providerId="ADAL" clId="{21470B76-A2A8-4C7F-BF26-DCF1E8D33A50}" dt="2021-10-22T00:49:18.569" v="2512" actId="478"/>
          <ac:spMkLst>
            <pc:docMk/>
            <pc:sldMk cId="1389872952" sldId="267"/>
            <ac:spMk id="191" creationId="{2526F2FC-13E3-8D46-8801-1E5AC8BF9DFC}"/>
          </ac:spMkLst>
        </pc:spChg>
        <pc:spChg chg="mod">
          <ac:chgData name="Santiago Castano" userId="88258d53-eebf-4a89-8383-59716baa1b65" providerId="ADAL" clId="{21470B76-A2A8-4C7F-BF26-DCF1E8D33A50}" dt="2021-10-22T00:48:54.020" v="2495" actId="20577"/>
          <ac:spMkLst>
            <pc:docMk/>
            <pc:sldMk cId="1389872952" sldId="267"/>
            <ac:spMk id="193" creationId="{D9F2979D-2CF1-974A-ADE4-686A1BEB88F0}"/>
          </ac:spMkLst>
        </pc:spChg>
        <pc:spChg chg="mod">
          <ac:chgData name="Santiago Castano" userId="88258d53-eebf-4a89-8383-59716baa1b65" providerId="ADAL" clId="{21470B76-A2A8-4C7F-BF26-DCF1E8D33A50}" dt="2021-10-22T00:49:12.335" v="2510" actId="20577"/>
          <ac:spMkLst>
            <pc:docMk/>
            <pc:sldMk cId="1389872952" sldId="267"/>
            <ac:spMk id="194" creationId="{9CCB9E54-20CD-7F42-BC69-1F29E4B87F4D}"/>
          </ac:spMkLst>
        </pc:spChg>
        <pc:spChg chg="mod">
          <ac:chgData name="Santiago Castano" userId="88258d53-eebf-4a89-8383-59716baa1b65" providerId="ADAL" clId="{21470B76-A2A8-4C7F-BF26-DCF1E8D33A50}" dt="2021-10-22T00:51:17.528" v="2618" actId="20577"/>
          <ac:spMkLst>
            <pc:docMk/>
            <pc:sldMk cId="1389872952" sldId="267"/>
            <ac:spMk id="195" creationId="{683CC8B6-4384-1643-B7EF-D70F5ED74323}"/>
          </ac:spMkLst>
        </pc:spChg>
        <pc:spChg chg="mod">
          <ac:chgData name="Santiago Castano" userId="88258d53-eebf-4a89-8383-59716baa1b65" providerId="ADAL" clId="{21470B76-A2A8-4C7F-BF26-DCF1E8D33A50}" dt="2021-10-22T00:51:27.762" v="2624" actId="20577"/>
          <ac:spMkLst>
            <pc:docMk/>
            <pc:sldMk cId="1389872952" sldId="267"/>
            <ac:spMk id="196" creationId="{8144B0DE-0AC9-644A-A1DB-37DF26F7F940}"/>
          </ac:spMkLst>
        </pc:spChg>
        <pc:spChg chg="mod">
          <ac:chgData name="Santiago Castano" userId="88258d53-eebf-4a89-8383-59716baa1b65" providerId="ADAL" clId="{21470B76-A2A8-4C7F-BF26-DCF1E8D33A50}" dt="2021-10-22T00:54:00.652" v="2659" actId="20577"/>
          <ac:spMkLst>
            <pc:docMk/>
            <pc:sldMk cId="1389872952" sldId="267"/>
            <ac:spMk id="197" creationId="{527F21B8-AB75-174D-B0D4-87543A18C023}"/>
          </ac:spMkLst>
        </pc:spChg>
        <pc:spChg chg="mod">
          <ac:chgData name="Santiago Castano" userId="88258d53-eebf-4a89-8383-59716baa1b65" providerId="ADAL" clId="{21470B76-A2A8-4C7F-BF26-DCF1E8D33A50}" dt="2021-10-22T00:54:10.155" v="2672" actId="20577"/>
          <ac:spMkLst>
            <pc:docMk/>
            <pc:sldMk cId="1389872952" sldId="267"/>
            <ac:spMk id="198" creationId="{93FADCE4-1BE3-0E45-A1B5-F4444941BEA0}"/>
          </ac:spMkLst>
        </pc:spChg>
        <pc:spChg chg="mod">
          <ac:chgData name="Santiago Castano" userId="88258d53-eebf-4a89-8383-59716baa1b65" providerId="ADAL" clId="{21470B76-A2A8-4C7F-BF26-DCF1E8D33A50}" dt="2021-10-22T00:57:38.407" v="2767" actId="20577"/>
          <ac:spMkLst>
            <pc:docMk/>
            <pc:sldMk cId="1389872952" sldId="267"/>
            <ac:spMk id="201" creationId="{29F31C98-EA56-2448-A8F2-7793C81B350E}"/>
          </ac:spMkLst>
        </pc:spChg>
        <pc:spChg chg="mod">
          <ac:chgData name="Santiago Castano" userId="88258d53-eebf-4a89-8383-59716baa1b65" providerId="ADAL" clId="{21470B76-A2A8-4C7F-BF26-DCF1E8D33A50}" dt="2021-10-22T00:57:49.902" v="2799" actId="1076"/>
          <ac:spMkLst>
            <pc:docMk/>
            <pc:sldMk cId="1389872952" sldId="267"/>
            <ac:spMk id="202" creationId="{F4B0EB8F-D831-B047-BB95-43813EA124E9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203" creationId="{8A34BC37-61DA-974D-B83D-B52C02EE6D10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204" creationId="{91983D2A-60E2-534B-B5A9-4B3F9EB4771D}"/>
          </ac:spMkLst>
        </pc:spChg>
        <pc:spChg chg="add del mod">
          <ac:chgData name="Santiago Castano" userId="88258d53-eebf-4a89-8383-59716baa1b65" providerId="ADAL" clId="{21470B76-A2A8-4C7F-BF26-DCF1E8D33A50}" dt="2021-10-22T01:13:05.301" v="3069" actId="478"/>
          <ac:spMkLst>
            <pc:docMk/>
            <pc:sldMk cId="1389872952" sldId="267"/>
            <ac:spMk id="206" creationId="{062CA601-B2A6-4219-A9AE-AA01184FB994}"/>
          </ac:spMkLst>
        </pc:spChg>
        <pc:spChg chg="add del mod">
          <ac:chgData name="Santiago Castano" userId="88258d53-eebf-4a89-8383-59716baa1b65" providerId="ADAL" clId="{21470B76-A2A8-4C7F-BF26-DCF1E8D33A50}" dt="2021-10-22T01:11:29.835" v="3030" actId="478"/>
          <ac:spMkLst>
            <pc:docMk/>
            <pc:sldMk cId="1389872952" sldId="267"/>
            <ac:spMk id="207" creationId="{775C443E-5D72-4CCB-9741-15E27AF26604}"/>
          </ac:spMkLst>
        </pc:spChg>
        <pc:spChg chg="add mod">
          <ac:chgData name="Santiago Castano" userId="88258d53-eebf-4a89-8383-59716baa1b65" providerId="ADAL" clId="{21470B76-A2A8-4C7F-BF26-DCF1E8D33A50}" dt="2021-10-22T00:50:19.624" v="2531" actId="1076"/>
          <ac:spMkLst>
            <pc:docMk/>
            <pc:sldMk cId="1389872952" sldId="267"/>
            <ac:spMk id="208" creationId="{53B6E4BA-BD09-4CAC-A993-898AEF5D5DD4}"/>
          </ac:spMkLst>
        </pc:spChg>
        <pc:spChg chg="add del mod">
          <ac:chgData name="Santiago Castano" userId="88258d53-eebf-4a89-8383-59716baa1b65" providerId="ADAL" clId="{21470B76-A2A8-4C7F-BF26-DCF1E8D33A50}" dt="2021-10-22T01:08:57.233" v="3016" actId="478"/>
          <ac:spMkLst>
            <pc:docMk/>
            <pc:sldMk cId="1389872952" sldId="267"/>
            <ac:spMk id="209" creationId="{2E7A2A91-5777-4E61-ACBD-BBEB1F86231F}"/>
          </ac:spMkLst>
        </pc:spChg>
        <pc:spChg chg="add del mod">
          <ac:chgData name="Santiago Castano" userId="88258d53-eebf-4a89-8383-59716baa1b65" providerId="ADAL" clId="{21470B76-A2A8-4C7F-BF26-DCF1E8D33A50}" dt="2021-10-22T01:13:40.147" v="3090" actId="478"/>
          <ac:spMkLst>
            <pc:docMk/>
            <pc:sldMk cId="1389872952" sldId="267"/>
            <ac:spMk id="212" creationId="{4DC80420-997C-43C7-8EEC-26606A3A3787}"/>
          </ac:spMkLst>
        </pc:spChg>
        <pc:spChg chg="add del mod">
          <ac:chgData name="Santiago Castano" userId="88258d53-eebf-4a89-8383-59716baa1b65" providerId="ADAL" clId="{21470B76-A2A8-4C7F-BF26-DCF1E8D33A50}" dt="2021-10-22T01:05:01.484" v="2989" actId="478"/>
          <ac:spMkLst>
            <pc:docMk/>
            <pc:sldMk cId="1389872952" sldId="267"/>
            <ac:spMk id="213" creationId="{1A2A3E95-A8A5-4E69-8BB7-5F886DEE2018}"/>
          </ac:spMkLst>
        </pc:spChg>
        <pc:spChg chg="add del mod">
          <ac:chgData name="Santiago Castano" userId="88258d53-eebf-4a89-8383-59716baa1b65" providerId="ADAL" clId="{21470B76-A2A8-4C7F-BF26-DCF1E8D33A50}" dt="2021-10-22T01:00:04.403" v="2881" actId="478"/>
          <ac:spMkLst>
            <pc:docMk/>
            <pc:sldMk cId="1389872952" sldId="267"/>
            <ac:spMk id="214" creationId="{D536F045-A6CA-47B5-8A73-9652739465AA}"/>
          </ac:spMkLst>
        </pc:spChg>
        <pc:spChg chg="mod">
          <ac:chgData name="Santiago Castano" userId="88258d53-eebf-4a89-8383-59716baa1b65" providerId="ADAL" clId="{21470B76-A2A8-4C7F-BF26-DCF1E8D33A50}" dt="2021-10-21T18:24:01.006" v="1447" actId="20577"/>
          <ac:spMkLst>
            <pc:docMk/>
            <pc:sldMk cId="1389872952" sldId="267"/>
            <ac:spMk id="265" creationId="{3F1F4F83-3205-2F42-951C-F47D4CBE5476}"/>
          </ac:spMkLst>
        </pc:spChg>
        <pc:spChg chg="mod">
          <ac:chgData name="Santiago Castano" userId="88258d53-eebf-4a89-8383-59716baa1b65" providerId="ADAL" clId="{21470B76-A2A8-4C7F-BF26-DCF1E8D33A50}" dt="2021-10-22T01:09:33.613" v="3029" actId="14100"/>
          <ac:spMkLst>
            <pc:docMk/>
            <pc:sldMk cId="1389872952" sldId="267"/>
            <ac:spMk id="267" creationId="{9236C8BF-0882-3444-8BC0-615E7723B276}"/>
          </ac:spMkLst>
        </pc:spChg>
        <pc:spChg chg="mod">
          <ac:chgData name="Santiago Castano" userId="88258d53-eebf-4a89-8383-59716baa1b65" providerId="ADAL" clId="{21470B76-A2A8-4C7F-BF26-DCF1E8D33A50}" dt="2021-10-22T00:52:56.094" v="2649" actId="20577"/>
          <ac:spMkLst>
            <pc:docMk/>
            <pc:sldMk cId="1389872952" sldId="267"/>
            <ac:spMk id="270" creationId="{753EE7C7-8E46-7F41-8177-A290EB889548}"/>
          </ac:spMkLst>
        </pc:spChg>
        <pc:spChg chg="mod">
          <ac:chgData name="Santiago Castano" userId="88258d53-eebf-4a89-8383-59716baa1b65" providerId="ADAL" clId="{21470B76-A2A8-4C7F-BF26-DCF1E8D33A50}" dt="2021-10-22T00:56:51.590" v="2703" actId="20577"/>
          <ac:spMkLst>
            <pc:docMk/>
            <pc:sldMk cId="1389872952" sldId="267"/>
            <ac:spMk id="271" creationId="{F38D03F7-F6A2-DF4B-9173-BDE6D618E066}"/>
          </ac:spMkLst>
        </pc:spChg>
        <pc:spChg chg="mod">
          <ac:chgData name="Santiago Castano" userId="88258d53-eebf-4a89-8383-59716baa1b65" providerId="ADAL" clId="{21470B76-A2A8-4C7F-BF26-DCF1E8D33A50}" dt="2021-10-22T00:56:56.969" v="2707" actId="20577"/>
          <ac:spMkLst>
            <pc:docMk/>
            <pc:sldMk cId="1389872952" sldId="267"/>
            <ac:spMk id="272" creationId="{64AFBDD7-155E-4F47-B132-19D256BB57CC}"/>
          </ac:spMkLst>
        </pc:spChg>
        <pc:spChg chg="mod">
          <ac:chgData name="Santiago Castano" userId="88258d53-eebf-4a89-8383-59716baa1b65" providerId="ADAL" clId="{21470B76-A2A8-4C7F-BF26-DCF1E8D33A50}" dt="2021-10-22T00:51:31.559" v="2636" actId="20577"/>
          <ac:spMkLst>
            <pc:docMk/>
            <pc:sldMk cId="1389872952" sldId="267"/>
            <ac:spMk id="274" creationId="{27E44569-217F-E24C-9F1D-660318512975}"/>
          </ac:spMkLst>
        </pc:spChg>
        <pc:spChg chg="mod">
          <ac:chgData name="Santiago Castano" userId="88258d53-eebf-4a89-8383-59716baa1b65" providerId="ADAL" clId="{21470B76-A2A8-4C7F-BF26-DCF1E8D33A50}" dt="2021-10-22T00:51:33.865" v="2637" actId="6549"/>
          <ac:spMkLst>
            <pc:docMk/>
            <pc:sldMk cId="1389872952" sldId="267"/>
            <ac:spMk id="275" creationId="{EB6C6FCA-FE8C-CD41-8306-8265A33A2520}"/>
          </ac:spMkLst>
        </pc:spChg>
        <pc:spChg chg="mod">
          <ac:chgData name="Santiago Castano" userId="88258d53-eebf-4a89-8383-59716baa1b65" providerId="ADAL" clId="{21470B76-A2A8-4C7F-BF26-DCF1E8D33A50}" dt="2021-10-22T00:51:39.086" v="2639" actId="1076"/>
          <ac:spMkLst>
            <pc:docMk/>
            <pc:sldMk cId="1389872952" sldId="267"/>
            <ac:spMk id="281" creationId="{54F40179-00ED-FB4E-8048-831CCB1783D7}"/>
          </ac:spMkLst>
        </pc:spChg>
        <pc:spChg chg="mod">
          <ac:chgData name="Santiago Castano" userId="88258d53-eebf-4a89-8383-59716baa1b65" providerId="ADAL" clId="{21470B76-A2A8-4C7F-BF26-DCF1E8D33A50}" dt="2021-10-22T00:57:02.149" v="2714" actId="20577"/>
          <ac:spMkLst>
            <pc:docMk/>
            <pc:sldMk cId="1389872952" sldId="267"/>
            <ac:spMk id="283" creationId="{B425E843-B66F-2743-8832-F790C2CA9FB5}"/>
          </ac:spMkLst>
        </pc:spChg>
        <pc:spChg chg="mod">
          <ac:chgData name="Santiago Castano" userId="88258d53-eebf-4a89-8383-59716baa1b65" providerId="ADAL" clId="{21470B76-A2A8-4C7F-BF26-DCF1E8D33A50}" dt="2021-10-21T18:24:04.787" v="1458" actId="20577"/>
          <ac:spMkLst>
            <pc:docMk/>
            <pc:sldMk cId="1389872952" sldId="267"/>
            <ac:spMk id="289" creationId="{D032AB7D-9E9C-3B46-A41F-73D11C041393}"/>
          </ac:spMkLst>
        </pc:spChg>
        <pc:spChg chg="mod">
          <ac:chgData name="Santiago Castano" userId="88258d53-eebf-4a89-8383-59716baa1b65" providerId="ADAL" clId="{21470B76-A2A8-4C7F-BF26-DCF1E8D33A50}" dt="2021-10-22T01:14:36.117" v="3110" actId="1076"/>
          <ac:spMkLst>
            <pc:docMk/>
            <pc:sldMk cId="1389872952" sldId="267"/>
            <ac:spMk id="291" creationId="{87F9335F-B8B5-5B4A-BCBA-3E290711DC7C}"/>
          </ac:spMkLst>
        </pc:spChg>
        <pc:spChg chg="mod">
          <ac:chgData name="Santiago Castano" userId="88258d53-eebf-4a89-8383-59716baa1b65" providerId="ADAL" clId="{21470B76-A2A8-4C7F-BF26-DCF1E8D33A50}" dt="2021-10-22T00:56:35.235" v="2689" actId="20577"/>
          <ac:spMkLst>
            <pc:docMk/>
            <pc:sldMk cId="1389872952" sldId="267"/>
            <ac:spMk id="294" creationId="{CA1E3C18-E28C-1647-A477-36551BD7882C}"/>
          </ac:spMkLst>
        </pc:spChg>
        <pc:spChg chg="mod">
          <ac:chgData name="Santiago Castano" userId="88258d53-eebf-4a89-8383-59716baa1b65" providerId="ADAL" clId="{21470B76-A2A8-4C7F-BF26-DCF1E8D33A50}" dt="2021-10-22T00:56:49.513" v="2701" actId="20577"/>
          <ac:spMkLst>
            <pc:docMk/>
            <pc:sldMk cId="1389872952" sldId="267"/>
            <ac:spMk id="295" creationId="{795DC872-FD08-F845-AB2D-49A2802F9029}"/>
          </ac:spMkLst>
        </pc:spChg>
        <pc:spChg chg="mod">
          <ac:chgData name="Santiago Castano" userId="88258d53-eebf-4a89-8383-59716baa1b65" providerId="ADAL" clId="{21470B76-A2A8-4C7F-BF26-DCF1E8D33A50}" dt="2021-10-22T00:56:54.531" v="2705" actId="20577"/>
          <ac:spMkLst>
            <pc:docMk/>
            <pc:sldMk cId="1389872952" sldId="267"/>
            <ac:spMk id="296" creationId="{39C0358A-0E80-084F-872B-F2097AC828DD}"/>
          </ac:spMkLst>
        </pc:spChg>
        <pc:spChg chg="mod">
          <ac:chgData name="Santiago Castano" userId="88258d53-eebf-4a89-8383-59716baa1b65" providerId="ADAL" clId="{21470B76-A2A8-4C7F-BF26-DCF1E8D33A50}" dt="2021-10-22T00:54:13.609" v="2684" actId="20577"/>
          <ac:spMkLst>
            <pc:docMk/>
            <pc:sldMk cId="1389872952" sldId="267"/>
            <ac:spMk id="298" creationId="{A3C45600-94F8-3341-8D33-D352D644DD06}"/>
          </ac:spMkLst>
        </pc:spChg>
        <pc:spChg chg="mod">
          <ac:chgData name="Santiago Castano" userId="88258d53-eebf-4a89-8383-59716baa1b65" providerId="ADAL" clId="{21470B76-A2A8-4C7F-BF26-DCF1E8D33A50}" dt="2021-10-22T00:57:18.401" v="2753" actId="20577"/>
          <ac:spMkLst>
            <pc:docMk/>
            <pc:sldMk cId="1389872952" sldId="267"/>
            <ac:spMk id="307" creationId="{D33BB1B0-A62D-544C-BCCD-6D6FD5B4C75D}"/>
          </ac:spMkLst>
        </pc:spChg>
        <pc:spChg chg="mod">
          <ac:chgData name="Santiago Castano" userId="88258d53-eebf-4a89-8383-59716baa1b65" providerId="ADAL" clId="{21470B76-A2A8-4C7F-BF26-DCF1E8D33A50}" dt="2021-10-21T18:24:09.073" v="1463" actId="20577"/>
          <ac:spMkLst>
            <pc:docMk/>
            <pc:sldMk cId="1389872952" sldId="267"/>
            <ac:spMk id="313" creationId="{1FB729C6-740A-8745-A37B-30A164456934}"/>
          </ac:spMkLst>
        </pc:spChg>
        <pc:spChg chg="mod">
          <ac:chgData name="Santiago Castano" userId="88258d53-eebf-4a89-8383-59716baa1b65" providerId="ADAL" clId="{21470B76-A2A8-4C7F-BF26-DCF1E8D33A50}" dt="2021-10-22T01:06:10.188" v="3015" actId="14100"/>
          <ac:spMkLst>
            <pc:docMk/>
            <pc:sldMk cId="1389872952" sldId="267"/>
            <ac:spMk id="315" creationId="{527EEDBA-1B93-0241-A5F4-5F1474F86B5F}"/>
          </ac:spMkLst>
        </pc:spChg>
        <pc:spChg chg="mod">
          <ac:chgData name="Santiago Castano" userId="88258d53-eebf-4a89-8383-59716baa1b65" providerId="ADAL" clId="{21470B76-A2A8-4C7F-BF26-DCF1E8D33A50}" dt="2021-10-21T18:24:19.015" v="1471" actId="20577"/>
          <ac:spMkLst>
            <pc:docMk/>
            <pc:sldMk cId="1389872952" sldId="267"/>
            <ac:spMk id="337" creationId="{BE82F1A1-F57A-BC4C-8B75-0BE2D916CEA2}"/>
          </ac:spMkLst>
        </pc:spChg>
        <pc:spChg chg="mod">
          <ac:chgData name="Santiago Castano" userId="88258d53-eebf-4a89-8383-59716baa1b65" providerId="ADAL" clId="{21470B76-A2A8-4C7F-BF26-DCF1E8D33A50}" dt="2021-10-22T01:00:23.973" v="2896" actId="20577"/>
          <ac:spMkLst>
            <pc:docMk/>
            <pc:sldMk cId="1389872952" sldId="267"/>
            <ac:spMk id="339" creationId="{A6794EC5-CA42-4E49-8C7A-BF9F261AB019}"/>
          </ac:spMkLst>
        </pc:spChg>
        <pc:spChg chg="mod">
          <ac:chgData name="Santiago Castano" userId="88258d53-eebf-4a89-8383-59716baa1b65" providerId="ADAL" clId="{21470B76-A2A8-4C7F-BF26-DCF1E8D33A50}" dt="2021-10-22T00:58:17.814" v="2809" actId="20577"/>
          <ac:spMkLst>
            <pc:docMk/>
            <pc:sldMk cId="1389872952" sldId="267"/>
            <ac:spMk id="342" creationId="{90A62717-D4A9-C04E-9F1A-4646209931DC}"/>
          </ac:spMkLst>
        </pc:spChg>
        <pc:spChg chg="del">
          <ac:chgData name="Santiago Castano" userId="88258d53-eebf-4a89-8383-59716baa1b65" providerId="ADAL" clId="{21470B76-A2A8-4C7F-BF26-DCF1E8D33A50}" dt="2021-10-22T00:57:55.335" v="2800" actId="478"/>
          <ac:spMkLst>
            <pc:docMk/>
            <pc:sldMk cId="1389872952" sldId="267"/>
            <ac:spMk id="346" creationId="{929E3103-3C90-A145-AA5A-D0A888042AC6}"/>
          </ac:spMkLst>
        </pc:spChg>
        <pc:spChg chg="del">
          <ac:chgData name="Santiago Castano" userId="88258d53-eebf-4a89-8383-59716baa1b65" providerId="ADAL" clId="{21470B76-A2A8-4C7F-BF26-DCF1E8D33A50}" dt="2021-10-22T00:58:10.155" v="2802" actId="478"/>
          <ac:spMkLst>
            <pc:docMk/>
            <pc:sldMk cId="1389872952" sldId="267"/>
            <ac:spMk id="347" creationId="{7B6F0CA9-8848-C14E-A318-4B37A1882C81}"/>
          </ac:spMkLst>
        </pc:spChg>
        <pc:spChg chg="del mod">
          <ac:chgData name="Santiago Castano" userId="88258d53-eebf-4a89-8383-59716baa1b65" providerId="ADAL" clId="{21470B76-A2A8-4C7F-BF26-DCF1E8D33A50}" dt="2021-10-22T00:58:12.639" v="2805" actId="478"/>
          <ac:spMkLst>
            <pc:docMk/>
            <pc:sldMk cId="1389872952" sldId="267"/>
            <ac:spMk id="372" creationId="{2ED5834A-446C-3B4C-A618-B22C1A660FF3}"/>
          </ac:spMkLst>
        </pc:spChg>
        <pc:spChg chg="mod">
          <ac:chgData name="Santiago Castano" userId="88258d53-eebf-4a89-8383-59716baa1b65" providerId="ADAL" clId="{21470B76-A2A8-4C7F-BF26-DCF1E8D33A50}" dt="2021-10-22T00:58:41.564" v="2823" actId="20577"/>
          <ac:spMkLst>
            <pc:docMk/>
            <pc:sldMk cId="1389872952" sldId="267"/>
            <ac:spMk id="374" creationId="{2A5B9088-F119-6E43-B965-51C30AA5157C}"/>
          </ac:spMkLst>
        </pc:spChg>
        <pc:spChg chg="del mod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80" creationId="{7D1C2EF5-98FE-7549-9232-CE211EE28B00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81" creationId="{7553758E-EA12-6549-897A-644640EB8B65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82" creationId="{67DCBC47-2429-FC44-9CF4-3F15551A6930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85" creationId="{1ED9F7F6-AB63-9E4B-866E-D035F8493C50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86" creationId="{A390C2B1-8879-9748-B19E-912B6CA5F827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87" creationId="{3ADC0DD4-4735-664D-9118-8C95C2895B22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88" creationId="{5E529397-EDFB-0A46-8431-0DF3D0890692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89" creationId="{1BA3CE7E-4BED-DE42-A53F-B383B9A0D965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90" creationId="{855CF78C-B6EC-E540-8F9C-A0E5DFD04A2F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94" creationId="{E0A707FF-9638-D74E-8229-54799D8A640F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396" creationId="{A6DF1CC5-B76F-E941-9A72-B102B6FDC2E4}"/>
          </ac:spMkLst>
        </pc:spChg>
        <pc:spChg chg="del">
          <ac:chgData name="Santiago Castano" userId="88258d53-eebf-4a89-8383-59716baa1b65" providerId="ADAL" clId="{21470B76-A2A8-4C7F-BF26-DCF1E8D33A50}" dt="2021-10-21T18:24:21.578" v="1472" actId="478"/>
          <ac:spMkLst>
            <pc:docMk/>
            <pc:sldMk cId="1389872952" sldId="267"/>
            <ac:spMk id="435" creationId="{776899A0-76A7-8942-A763-3B3A708BBDEE}"/>
          </ac:spMkLst>
        </pc:spChg>
        <pc:spChg chg="mod">
          <ac:chgData name="Santiago Castano" userId="88258d53-eebf-4a89-8383-59716baa1b65" providerId="ADAL" clId="{21470B76-A2A8-4C7F-BF26-DCF1E8D33A50}" dt="2021-10-21T18:23:52.338" v="1424" actId="14100"/>
          <ac:spMkLst>
            <pc:docMk/>
            <pc:sldMk cId="1389872952" sldId="267"/>
            <ac:spMk id="451" creationId="{23FC2A8A-440D-4AF0-9B6A-D0AC199B3503}"/>
          </ac:spMkLst>
        </pc:spChg>
        <pc:spChg chg="del">
          <ac:chgData name="Santiago Castano" userId="88258d53-eebf-4a89-8383-59716baa1b65" providerId="ADAL" clId="{21470B76-A2A8-4C7F-BF26-DCF1E8D33A50}" dt="2021-10-22T00:44:35.197" v="2415" actId="478"/>
          <ac:spMkLst>
            <pc:docMk/>
            <pc:sldMk cId="1389872952" sldId="267"/>
            <ac:spMk id="452" creationId="{315CC159-2F2D-479F-AD17-2103B24E44B0}"/>
          </ac:spMkLst>
        </pc:spChg>
        <pc:spChg chg="mod">
          <ac:chgData name="Santiago Castano" userId="88258d53-eebf-4a89-8383-59716baa1b65" providerId="ADAL" clId="{21470B76-A2A8-4C7F-BF26-DCF1E8D33A50}" dt="2021-10-22T00:44:23.626" v="2413" actId="20577"/>
          <ac:spMkLst>
            <pc:docMk/>
            <pc:sldMk cId="1389872952" sldId="267"/>
            <ac:spMk id="453" creationId="{9A5EEEC7-E576-422A-99CE-B0F5BCE9FEE4}"/>
          </ac:spMkLst>
        </pc:spChg>
        <pc:spChg chg="mod">
          <ac:chgData name="Santiago Castano" userId="88258d53-eebf-4a89-8383-59716baa1b65" providerId="ADAL" clId="{21470B76-A2A8-4C7F-BF26-DCF1E8D33A50}" dt="2021-10-22T01:15:54.733" v="3112" actId="20577"/>
          <ac:spMkLst>
            <pc:docMk/>
            <pc:sldMk cId="1389872952" sldId="267"/>
            <ac:spMk id="455" creationId="{994FF11E-8817-4E55-8E57-24D2031837DB}"/>
          </ac:spMkLst>
        </pc:spChg>
        <pc:spChg chg="mod">
          <ac:chgData name="Santiago Castano" userId="88258d53-eebf-4a89-8383-59716baa1b65" providerId="ADAL" clId="{21470B76-A2A8-4C7F-BF26-DCF1E8D33A50}" dt="2021-10-22T00:48:31.478" v="2481" actId="20577"/>
          <ac:spMkLst>
            <pc:docMk/>
            <pc:sldMk cId="1389872952" sldId="267"/>
            <ac:spMk id="456" creationId="{2394AE5C-DD31-4127-97F6-2C85F6E453B9}"/>
          </ac:spMkLst>
        </pc:spChg>
        <pc:spChg chg="del">
          <ac:chgData name="Santiago Castano" userId="88258d53-eebf-4a89-8383-59716baa1b65" providerId="ADAL" clId="{21470B76-A2A8-4C7F-BF26-DCF1E8D33A50}" dt="2021-10-22T00:44:45.222" v="2416" actId="478"/>
          <ac:spMkLst>
            <pc:docMk/>
            <pc:sldMk cId="1389872952" sldId="267"/>
            <ac:spMk id="457" creationId="{628D116C-4F1D-44FE-B895-8CD7AB174965}"/>
          </ac:spMkLst>
        </pc:spChg>
        <pc:spChg chg="del">
          <ac:chgData name="Santiago Castano" userId="88258d53-eebf-4a89-8383-59716baa1b65" providerId="ADAL" clId="{21470B76-A2A8-4C7F-BF26-DCF1E8D33A50}" dt="2021-10-22T00:44:00.229" v="2399" actId="478"/>
          <ac:spMkLst>
            <pc:docMk/>
            <pc:sldMk cId="1389872952" sldId="267"/>
            <ac:spMk id="458" creationId="{688B4638-F3AD-4056-95AC-737C2671DBBB}"/>
          </ac:spMkLst>
        </pc:spChg>
        <pc:spChg chg="mod">
          <ac:chgData name="Santiago Castano" userId="88258d53-eebf-4a89-8383-59716baa1b65" providerId="ADAL" clId="{21470B76-A2A8-4C7F-BF26-DCF1E8D33A50}" dt="2021-10-22T01:13:36.989" v="3089" actId="1076"/>
          <ac:spMkLst>
            <pc:docMk/>
            <pc:sldMk cId="1389872952" sldId="267"/>
            <ac:spMk id="460" creationId="{ED4DD95F-4162-403C-9E1D-58B945080306}"/>
          </ac:spMkLst>
        </pc:spChg>
        <pc:spChg chg="mod">
          <ac:chgData name="Santiago Castano" userId="88258d53-eebf-4a89-8383-59716baa1b65" providerId="ADAL" clId="{21470B76-A2A8-4C7F-BF26-DCF1E8D33A50}" dt="2021-10-22T00:48:49.003" v="2492" actId="20577"/>
          <ac:spMkLst>
            <pc:docMk/>
            <pc:sldMk cId="1389872952" sldId="267"/>
            <ac:spMk id="461" creationId="{5826CE9F-BACF-4C30-B2EA-71DF71F9C723}"/>
          </ac:spMkLst>
        </pc:spChg>
        <pc:spChg chg="mod">
          <ac:chgData name="Santiago Castano" userId="88258d53-eebf-4a89-8383-59716baa1b65" providerId="ADAL" clId="{21470B76-A2A8-4C7F-BF26-DCF1E8D33A50}" dt="2021-10-22T00:48:06.004" v="2476" actId="20577"/>
          <ac:spMkLst>
            <pc:docMk/>
            <pc:sldMk cId="1389872952" sldId="267"/>
            <ac:spMk id="466" creationId="{B395E09C-9996-4019-936B-C60468451AD2}"/>
          </ac:spMkLst>
        </pc:spChg>
        <pc:spChg chg="del">
          <ac:chgData name="Santiago Castano" userId="88258d53-eebf-4a89-8383-59716baa1b65" providerId="ADAL" clId="{21470B76-A2A8-4C7F-BF26-DCF1E8D33A50}" dt="2021-10-22T00:44:02.681" v="2401" actId="478"/>
          <ac:spMkLst>
            <pc:docMk/>
            <pc:sldMk cId="1389872952" sldId="267"/>
            <ac:spMk id="763" creationId="{C1818EA3-FEB6-4495-8D4E-83C4DBEA826D}"/>
          </ac:spMkLst>
        </pc:spChg>
        <pc:spChg chg="mod">
          <ac:chgData name="Santiago Castano" userId="88258d53-eebf-4a89-8383-59716baa1b65" providerId="ADAL" clId="{21470B76-A2A8-4C7F-BF26-DCF1E8D33A50}" dt="2021-10-21T18:23:57.271" v="1438" actId="20577"/>
          <ac:spMkLst>
            <pc:docMk/>
            <pc:sldMk cId="1389872952" sldId="267"/>
            <ac:spMk id="795" creationId="{5C6B6C0D-740A-417D-A3CD-0678B3304DA3}"/>
          </ac:spMkLst>
        </pc:spChg>
        <pc:spChg chg="mod">
          <ac:chgData name="Santiago Castano" userId="88258d53-eebf-4a89-8383-59716baa1b65" providerId="ADAL" clId="{21470B76-A2A8-4C7F-BF26-DCF1E8D33A50}" dt="2021-10-22T01:16:09.773" v="3113" actId="20577"/>
          <ac:spMkLst>
            <pc:docMk/>
            <pc:sldMk cId="1389872952" sldId="267"/>
            <ac:spMk id="796" creationId="{836F45CB-7A52-445D-ACED-A76CDCFC9FE9}"/>
          </ac:spMkLst>
        </pc:spChg>
        <pc:spChg chg="mod">
          <ac:chgData name="Santiago Castano" userId="88258d53-eebf-4a89-8383-59716baa1b65" providerId="ADAL" clId="{21470B76-A2A8-4C7F-BF26-DCF1E8D33A50}" dt="2021-10-22T01:12:51.871" v="3068" actId="20577"/>
          <ac:spMkLst>
            <pc:docMk/>
            <pc:sldMk cId="1389872952" sldId="267"/>
            <ac:spMk id="797" creationId="{E4629290-462E-4A50-9E7E-887C1BBF3779}"/>
          </ac:spMkLst>
        </pc:spChg>
        <pc:spChg chg="mod">
          <ac:chgData name="Santiago Castano" userId="88258d53-eebf-4a89-8383-59716baa1b65" providerId="ADAL" clId="{21470B76-A2A8-4C7F-BF26-DCF1E8D33A50}" dt="2021-10-22T00:49:31.353" v="2526" actId="20577"/>
          <ac:spMkLst>
            <pc:docMk/>
            <pc:sldMk cId="1389872952" sldId="267"/>
            <ac:spMk id="806" creationId="{1A7AA1E5-3BD5-42FF-BF67-279C2A86A46E}"/>
          </ac:spMkLst>
        </pc:spChg>
        <pc:spChg chg="del">
          <ac:chgData name="Santiago Castano" userId="88258d53-eebf-4a89-8383-59716baa1b65" providerId="ADAL" clId="{21470B76-A2A8-4C7F-BF26-DCF1E8D33A50}" dt="2021-10-22T00:50:08.102" v="2528" actId="478"/>
          <ac:spMkLst>
            <pc:docMk/>
            <pc:sldMk cId="1389872952" sldId="267"/>
            <ac:spMk id="807" creationId="{CE8AE7B0-AA3D-445B-8777-547268516C5A}"/>
          </ac:spMkLst>
        </pc:spChg>
        <pc:spChg chg="mod">
          <ac:chgData name="Santiago Castano" userId="88258d53-eebf-4a89-8383-59716baa1b65" providerId="ADAL" clId="{21470B76-A2A8-4C7F-BF26-DCF1E8D33A50}" dt="2021-10-22T00:50:35.492" v="2553" actId="1076"/>
          <ac:spMkLst>
            <pc:docMk/>
            <pc:sldMk cId="1389872952" sldId="267"/>
            <ac:spMk id="808" creationId="{72DAE71D-6421-4361-BA7F-200799E06E79}"/>
          </ac:spMkLst>
        </pc:spChg>
        <pc:spChg chg="mod">
          <ac:chgData name="Santiago Castano" userId="88258d53-eebf-4a89-8383-59716baa1b65" providerId="ADAL" clId="{21470B76-A2A8-4C7F-BF26-DCF1E8D33A50}" dt="2021-10-22T00:44:07.239" v="2410" actId="5793"/>
          <ac:spMkLst>
            <pc:docMk/>
            <pc:sldMk cId="1389872952" sldId="267"/>
            <ac:spMk id="810" creationId="{15ADE23A-41A9-4237-8098-38329DC8EA63}"/>
          </ac:spMkLst>
        </pc:spChg>
        <pc:spChg chg="del">
          <ac:chgData name="Santiago Castano" userId="88258d53-eebf-4a89-8383-59716baa1b65" providerId="ADAL" clId="{21470B76-A2A8-4C7F-BF26-DCF1E8D33A50}" dt="2021-10-22T00:49:20.882" v="2513" actId="478"/>
          <ac:spMkLst>
            <pc:docMk/>
            <pc:sldMk cId="1389872952" sldId="267"/>
            <ac:spMk id="813" creationId="{20FAC00E-4790-4481-BAFE-5D14E454815F}"/>
          </ac:spMkLst>
        </pc:spChg>
        <pc:spChg chg="del">
          <ac:chgData name="Santiago Castano" userId="88258d53-eebf-4a89-8383-59716baa1b65" providerId="ADAL" clId="{21470B76-A2A8-4C7F-BF26-DCF1E8D33A50}" dt="2021-10-22T00:49:23.401" v="2515" actId="478"/>
          <ac:spMkLst>
            <pc:docMk/>
            <pc:sldMk cId="1389872952" sldId="267"/>
            <ac:spMk id="814" creationId="{C04E26A4-F115-421A-8025-48BD9C81F3E2}"/>
          </ac:spMkLst>
        </pc:spChg>
        <pc:spChg chg="del">
          <ac:chgData name="Santiago Castano" userId="88258d53-eebf-4a89-8383-59716baa1b65" providerId="ADAL" clId="{21470B76-A2A8-4C7F-BF26-DCF1E8D33A50}" dt="2021-10-22T00:49:25.960" v="2517" actId="478"/>
          <ac:spMkLst>
            <pc:docMk/>
            <pc:sldMk cId="1389872952" sldId="267"/>
            <ac:spMk id="820" creationId="{9564C0FA-5531-43A9-9652-554E54F43F80}"/>
          </ac:spMkLst>
        </pc:spChg>
        <pc:spChg chg="mod">
          <ac:chgData name="Santiago Castano" userId="88258d53-eebf-4a89-8383-59716baa1b65" providerId="ADAL" clId="{21470B76-A2A8-4C7F-BF26-DCF1E8D33A50}" dt="2021-10-22T00:51:05.486" v="2608" actId="20577"/>
          <ac:spMkLst>
            <pc:docMk/>
            <pc:sldMk cId="1389872952" sldId="267"/>
            <ac:spMk id="822" creationId="{254A2115-7974-4DFD-8417-483C5A8E7DEC}"/>
          </ac:spMkLst>
        </pc:spChg>
        <pc:grpChg chg="add del mod">
          <ac:chgData name="Santiago Castano" userId="88258d53-eebf-4a89-8383-59716baa1b65" providerId="ADAL" clId="{21470B76-A2A8-4C7F-BF26-DCF1E8D33A50}" dt="2021-10-21T02:11:52.485" v="931" actId="1076"/>
          <ac:grpSpMkLst>
            <pc:docMk/>
            <pc:sldMk cId="1389872952" sldId="267"/>
            <ac:grpSpMk id="31" creationId="{4427E2A9-61AF-6F4C-A62D-3875C233E6E0}"/>
          </ac:grpSpMkLst>
        </pc:grpChg>
        <pc:picChg chg="add mod">
          <ac:chgData name="Santiago Castano" userId="88258d53-eebf-4a89-8383-59716baa1b65" providerId="ADAL" clId="{21470B76-A2A8-4C7F-BF26-DCF1E8D33A50}" dt="2021-10-20T15:39:18.215" v="668" actId="1076"/>
          <ac:picMkLst>
            <pc:docMk/>
            <pc:sldMk cId="1389872952" sldId="267"/>
            <ac:picMk id="4" creationId="{F647CB92-C33B-420B-A6CE-09504CC17F92}"/>
          </ac:picMkLst>
        </pc:picChg>
        <pc:picChg chg="add mod">
          <ac:chgData name="Santiago Castano" userId="88258d53-eebf-4a89-8383-59716baa1b65" providerId="ADAL" clId="{21470B76-A2A8-4C7F-BF26-DCF1E8D33A50}" dt="2021-10-20T15:39:40.916" v="672" actId="1076"/>
          <ac:picMkLst>
            <pc:docMk/>
            <pc:sldMk cId="1389872952" sldId="267"/>
            <ac:picMk id="6" creationId="{C485F81D-9C81-4B00-AC9A-100FE2F3BAD8}"/>
          </ac:picMkLst>
        </pc:picChg>
        <pc:picChg chg="add mod">
          <ac:chgData name="Santiago Castano" userId="88258d53-eebf-4a89-8383-59716baa1b65" providerId="ADAL" clId="{21470B76-A2A8-4C7F-BF26-DCF1E8D33A50}" dt="2021-10-20T15:39:29.918" v="671" actId="1076"/>
          <ac:picMkLst>
            <pc:docMk/>
            <pc:sldMk cId="1389872952" sldId="267"/>
            <ac:picMk id="10" creationId="{756C259A-3D94-4F7D-92A9-3EB23EB8A34F}"/>
          </ac:picMkLst>
        </pc:picChg>
        <pc:picChg chg="add mod modCrop">
          <ac:chgData name="Santiago Castano" userId="88258d53-eebf-4a89-8383-59716baa1b65" providerId="ADAL" clId="{21470B76-A2A8-4C7F-BF26-DCF1E8D33A50}" dt="2021-10-21T02:11:58.664" v="934" actId="1076"/>
          <ac:picMkLst>
            <pc:docMk/>
            <pc:sldMk cId="1389872952" sldId="267"/>
            <ac:picMk id="13" creationId="{3C5B8D23-2EC7-43DE-B086-C74077689C88}"/>
          </ac:picMkLst>
        </pc:picChg>
        <pc:picChg chg="del">
          <ac:chgData name="Santiago Castano" userId="88258d53-eebf-4a89-8383-59716baa1b65" providerId="ADAL" clId="{21470B76-A2A8-4C7F-BF26-DCF1E8D33A50}" dt="2021-10-20T15:12:18.012" v="609" actId="478"/>
          <ac:picMkLst>
            <pc:docMk/>
            <pc:sldMk cId="1389872952" sldId="267"/>
            <ac:picMk id="28" creationId="{8680861F-B5EA-8B4F-91C6-6DC5918D0167}"/>
          </ac:picMkLst>
        </pc:picChg>
        <pc:picChg chg="del">
          <ac:chgData name="Santiago Castano" userId="88258d53-eebf-4a89-8383-59716baa1b65" providerId="ADAL" clId="{21470B76-A2A8-4C7F-BF26-DCF1E8D33A50}" dt="2021-10-20T15:12:19.016" v="610" actId="478"/>
          <ac:picMkLst>
            <pc:docMk/>
            <pc:sldMk cId="1389872952" sldId="267"/>
            <ac:picMk id="29" creationId="{A7FEC6B7-74E9-4142-8690-DA16B1F7EA05}"/>
          </ac:picMkLst>
        </pc:picChg>
        <pc:picChg chg="mod">
          <ac:chgData name="Santiago Castano" userId="88258d53-eebf-4a89-8383-59716baa1b65" providerId="ADAL" clId="{21470B76-A2A8-4C7F-BF26-DCF1E8D33A50}" dt="2021-10-21T02:11:52.485" v="931" actId="1076"/>
          <ac:picMkLst>
            <pc:docMk/>
            <pc:sldMk cId="1389872952" sldId="267"/>
            <ac:picMk id="32" creationId="{48E705F5-BA77-D642-8DDF-A2C0A28E3E63}"/>
          </ac:picMkLst>
        </pc:picChg>
        <pc:picChg chg="mod">
          <ac:chgData name="Santiago Castano" userId="88258d53-eebf-4a89-8383-59716baa1b65" providerId="ADAL" clId="{21470B76-A2A8-4C7F-BF26-DCF1E8D33A50}" dt="2021-10-21T02:11:52.485" v="931" actId="1076"/>
          <ac:picMkLst>
            <pc:docMk/>
            <pc:sldMk cId="1389872952" sldId="267"/>
            <ac:picMk id="33" creationId="{3C0CC7B0-C77E-9D40-9F1B-B4062B9D416B}"/>
          </ac:picMkLst>
        </pc:picChg>
        <pc:picChg chg="add del mod">
          <ac:chgData name="Santiago Castano" userId="88258d53-eebf-4a89-8383-59716baa1b65" providerId="ADAL" clId="{21470B76-A2A8-4C7F-BF26-DCF1E8D33A50}" dt="2021-10-21T01:55:25.497" v="871"/>
          <ac:picMkLst>
            <pc:docMk/>
            <pc:sldMk cId="1389872952" sldId="267"/>
            <ac:picMk id="205" creationId="{2F7BC8A8-3067-402D-90E5-3844BF2DD3DF}"/>
          </ac:picMkLst>
        </pc:picChg>
        <pc:picChg chg="add mod">
          <ac:chgData name="Santiago Castano" userId="88258d53-eebf-4a89-8383-59716baa1b65" providerId="ADAL" clId="{21470B76-A2A8-4C7F-BF26-DCF1E8D33A50}" dt="2021-10-22T00:53:21.620" v="2652" actId="1076"/>
          <ac:picMkLst>
            <pc:docMk/>
            <pc:sldMk cId="1389872952" sldId="267"/>
            <ac:picMk id="210" creationId="{630F888F-4497-4DF4-AE47-3E9791BDEDAD}"/>
          </ac:picMkLst>
        </pc:picChg>
        <pc:picChg chg="add mod">
          <ac:chgData name="Santiago Castano" userId="88258d53-eebf-4a89-8383-59716baa1b65" providerId="ADAL" clId="{21470B76-A2A8-4C7F-BF26-DCF1E8D33A50}" dt="2021-10-22T00:53:27.777" v="2654" actId="1076"/>
          <ac:picMkLst>
            <pc:docMk/>
            <pc:sldMk cId="1389872952" sldId="267"/>
            <ac:picMk id="211" creationId="{1622390C-B31F-4C16-8BD6-C9156E9829C1}"/>
          </ac:picMkLst>
        </pc:picChg>
        <pc:picChg chg="del">
          <ac:chgData name="Santiago Castano" userId="88258d53-eebf-4a89-8383-59716baa1b65" providerId="ADAL" clId="{21470B76-A2A8-4C7F-BF26-DCF1E8D33A50}" dt="2021-10-22T00:51:35.632" v="2638" actId="478"/>
          <ac:picMkLst>
            <pc:docMk/>
            <pc:sldMk cId="1389872952" sldId="267"/>
            <ac:picMk id="278" creationId="{C1A7BB5D-F8FA-DF4A-AF48-5A5A404913E9}"/>
          </ac:picMkLst>
        </pc:picChg>
        <pc:picChg chg="mod">
          <ac:chgData name="Santiago Castano" userId="88258d53-eebf-4a89-8383-59716baa1b65" providerId="ADAL" clId="{21470B76-A2A8-4C7F-BF26-DCF1E8D33A50}" dt="2021-10-22T00:51:41.587" v="2640" actId="1076"/>
          <ac:picMkLst>
            <pc:docMk/>
            <pc:sldMk cId="1389872952" sldId="267"/>
            <ac:picMk id="282" creationId="{D84BA051-4100-464F-8DBB-21314BA57B67}"/>
          </ac:picMkLst>
        </pc:picChg>
        <pc:picChg chg="del">
          <ac:chgData name="Santiago Castano" userId="88258d53-eebf-4a89-8383-59716baa1b65" providerId="ADAL" clId="{21470B76-A2A8-4C7F-BF26-DCF1E8D33A50}" dt="2021-10-22T00:57:56.168" v="2801" actId="478"/>
          <ac:picMkLst>
            <pc:docMk/>
            <pc:sldMk cId="1389872952" sldId="267"/>
            <ac:picMk id="358" creationId="{93D64757-15B6-894F-A677-230D0037BF39}"/>
          </ac:picMkLst>
        </pc:picChg>
        <pc:picChg chg="del">
          <ac:chgData name="Santiago Castano" userId="88258d53-eebf-4a89-8383-59716baa1b65" providerId="ADAL" clId="{21470B76-A2A8-4C7F-BF26-DCF1E8D33A50}" dt="2021-10-22T00:58:11.139" v="2803" actId="478"/>
          <ac:picMkLst>
            <pc:docMk/>
            <pc:sldMk cId="1389872952" sldId="267"/>
            <ac:picMk id="362" creationId="{B56A26C0-2A40-C248-ADC7-5E48EDA4BB42}"/>
          </ac:picMkLst>
        </pc:picChg>
        <pc:picChg chg="del">
          <ac:chgData name="Santiago Castano" userId="88258d53-eebf-4a89-8383-59716baa1b65" providerId="ADAL" clId="{21470B76-A2A8-4C7F-BF26-DCF1E8D33A50}" dt="2021-10-22T00:58:13.411" v="2806" actId="478"/>
          <ac:picMkLst>
            <pc:docMk/>
            <pc:sldMk cId="1389872952" sldId="267"/>
            <ac:picMk id="373" creationId="{1CEFDF95-CF72-414D-BA2E-27791F892051}"/>
          </ac:picMkLst>
        </pc:picChg>
        <pc:picChg chg="del">
          <ac:chgData name="Santiago Castano" userId="88258d53-eebf-4a89-8383-59716baa1b65" providerId="ADAL" clId="{21470B76-A2A8-4C7F-BF26-DCF1E8D33A50}" dt="2021-10-21T18:24:21.578" v="1472" actId="478"/>
          <ac:picMkLst>
            <pc:docMk/>
            <pc:sldMk cId="1389872952" sldId="267"/>
            <ac:picMk id="375" creationId="{1BE93E88-EA91-984F-979A-7BD505CD1932}"/>
          </ac:picMkLst>
        </pc:picChg>
        <pc:picChg chg="del">
          <ac:chgData name="Santiago Castano" userId="88258d53-eebf-4a89-8383-59716baa1b65" providerId="ADAL" clId="{21470B76-A2A8-4C7F-BF26-DCF1E8D33A50}" dt="2021-10-21T18:24:21.578" v="1472" actId="478"/>
          <ac:picMkLst>
            <pc:docMk/>
            <pc:sldMk cId="1389872952" sldId="267"/>
            <ac:picMk id="376" creationId="{0E8AC317-ECCB-BA49-A49E-F645CE623E94}"/>
          </ac:picMkLst>
        </pc:picChg>
        <pc:picChg chg="del">
          <ac:chgData name="Santiago Castano" userId="88258d53-eebf-4a89-8383-59716baa1b65" providerId="ADAL" clId="{21470B76-A2A8-4C7F-BF26-DCF1E8D33A50}" dt="2021-10-21T18:24:21.578" v="1472" actId="478"/>
          <ac:picMkLst>
            <pc:docMk/>
            <pc:sldMk cId="1389872952" sldId="267"/>
            <ac:picMk id="377" creationId="{82451209-48BE-C64D-B374-0B32F42CD500}"/>
          </ac:picMkLst>
        </pc:picChg>
        <pc:picChg chg="del">
          <ac:chgData name="Santiago Castano" userId="88258d53-eebf-4a89-8383-59716baa1b65" providerId="ADAL" clId="{21470B76-A2A8-4C7F-BF26-DCF1E8D33A50}" dt="2021-10-21T18:24:21.578" v="1472" actId="478"/>
          <ac:picMkLst>
            <pc:docMk/>
            <pc:sldMk cId="1389872952" sldId="267"/>
            <ac:picMk id="378" creationId="{C844ACAD-F05E-884C-9510-ED6284B7F6C9}"/>
          </ac:picMkLst>
        </pc:picChg>
        <pc:picChg chg="del">
          <ac:chgData name="Santiago Castano" userId="88258d53-eebf-4a89-8383-59716baa1b65" providerId="ADAL" clId="{21470B76-A2A8-4C7F-BF26-DCF1E8D33A50}" dt="2021-10-21T18:24:21.578" v="1472" actId="478"/>
          <ac:picMkLst>
            <pc:docMk/>
            <pc:sldMk cId="1389872952" sldId="267"/>
            <ac:picMk id="379" creationId="{A3D24330-C623-8E49-A24A-3B53934C4E10}"/>
          </ac:picMkLst>
        </pc:picChg>
        <pc:picChg chg="del">
          <ac:chgData name="Santiago Castano" userId="88258d53-eebf-4a89-8383-59716baa1b65" providerId="ADAL" clId="{21470B76-A2A8-4C7F-BF26-DCF1E8D33A50}" dt="2021-10-21T18:24:21.578" v="1472" actId="478"/>
          <ac:picMkLst>
            <pc:docMk/>
            <pc:sldMk cId="1389872952" sldId="267"/>
            <ac:picMk id="391" creationId="{42960FD1-690F-0444-B271-DC175551DC83}"/>
          </ac:picMkLst>
        </pc:picChg>
        <pc:picChg chg="del">
          <ac:chgData name="Santiago Castano" userId="88258d53-eebf-4a89-8383-59716baa1b65" providerId="ADAL" clId="{21470B76-A2A8-4C7F-BF26-DCF1E8D33A50}" dt="2021-10-21T18:24:21.578" v="1472" actId="478"/>
          <ac:picMkLst>
            <pc:docMk/>
            <pc:sldMk cId="1389872952" sldId="267"/>
            <ac:picMk id="392" creationId="{7E1E6511-113E-7F4A-80FF-68645CE48528}"/>
          </ac:picMkLst>
        </pc:picChg>
        <pc:picChg chg="del">
          <ac:chgData name="Santiago Castano" userId="88258d53-eebf-4a89-8383-59716baa1b65" providerId="ADAL" clId="{21470B76-A2A8-4C7F-BF26-DCF1E8D33A50}" dt="2021-10-21T18:24:21.578" v="1472" actId="478"/>
          <ac:picMkLst>
            <pc:docMk/>
            <pc:sldMk cId="1389872952" sldId="267"/>
            <ac:picMk id="393" creationId="{3DA3B694-5808-F34A-A3FD-D1BDD1792998}"/>
          </ac:picMkLst>
        </pc:picChg>
        <pc:picChg chg="del">
          <ac:chgData name="Santiago Castano" userId="88258d53-eebf-4a89-8383-59716baa1b65" providerId="ADAL" clId="{21470B76-A2A8-4C7F-BF26-DCF1E8D33A50}" dt="2021-10-21T18:24:21.578" v="1472" actId="478"/>
          <ac:picMkLst>
            <pc:docMk/>
            <pc:sldMk cId="1389872952" sldId="267"/>
            <ac:picMk id="395" creationId="{180EEBDC-DA7C-2641-863C-96A692EBE2B3}"/>
          </ac:picMkLst>
        </pc:picChg>
        <pc:picChg chg="del">
          <ac:chgData name="Santiago Castano" userId="88258d53-eebf-4a89-8383-59716baa1b65" providerId="ADAL" clId="{21470B76-A2A8-4C7F-BF26-DCF1E8D33A50}" dt="2021-10-21T18:24:21.578" v="1472" actId="478"/>
          <ac:picMkLst>
            <pc:docMk/>
            <pc:sldMk cId="1389872952" sldId="267"/>
            <ac:picMk id="403" creationId="{FE04AA5E-B91C-E74A-9F9D-8F31E4FF65B9}"/>
          </ac:picMkLst>
        </pc:picChg>
        <pc:picChg chg="del">
          <ac:chgData name="Santiago Castano" userId="88258d53-eebf-4a89-8383-59716baa1b65" providerId="ADAL" clId="{21470B76-A2A8-4C7F-BF26-DCF1E8D33A50}" dt="2021-10-22T00:44:26.308" v="2414" actId="478"/>
          <ac:picMkLst>
            <pc:docMk/>
            <pc:sldMk cId="1389872952" sldId="267"/>
            <ac:picMk id="760" creationId="{0C1EDBF4-DD68-4A89-A301-57CAFD50C5D3}"/>
          </ac:picMkLst>
        </pc:picChg>
        <pc:picChg chg="del">
          <ac:chgData name="Santiago Castano" userId="88258d53-eebf-4a89-8383-59716baa1b65" providerId="ADAL" clId="{21470B76-A2A8-4C7F-BF26-DCF1E8D33A50}" dt="2021-10-22T00:44:01.096" v="2400" actId="478"/>
          <ac:picMkLst>
            <pc:docMk/>
            <pc:sldMk cId="1389872952" sldId="267"/>
            <ac:picMk id="765" creationId="{4ABE8511-9D18-48E4-9A84-1E5F17131A78}"/>
          </ac:picMkLst>
        </pc:picChg>
        <pc:picChg chg="del">
          <ac:chgData name="Santiago Castano" userId="88258d53-eebf-4a89-8383-59716baa1b65" providerId="ADAL" clId="{21470B76-A2A8-4C7F-BF26-DCF1E8D33A50}" dt="2021-10-22T00:44:03.845" v="2402" actId="478"/>
          <ac:picMkLst>
            <pc:docMk/>
            <pc:sldMk cId="1389872952" sldId="267"/>
            <ac:picMk id="766" creationId="{36206598-C6A2-4253-8082-9C650BC95C1C}"/>
          </ac:picMkLst>
        </pc:picChg>
        <pc:picChg chg="del">
          <ac:chgData name="Santiago Castano" userId="88258d53-eebf-4a89-8383-59716baa1b65" providerId="ADAL" clId="{21470B76-A2A8-4C7F-BF26-DCF1E8D33A50}" dt="2021-10-22T00:49:36.241" v="2527" actId="478"/>
          <ac:picMkLst>
            <pc:docMk/>
            <pc:sldMk cId="1389872952" sldId="267"/>
            <ac:picMk id="774" creationId="{6EEC9678-57A7-46BF-9F64-DE0A4AB2C6CE}"/>
          </ac:picMkLst>
        </pc:picChg>
        <pc:picChg chg="del">
          <ac:chgData name="Santiago Castano" userId="88258d53-eebf-4a89-8383-59716baa1b65" providerId="ADAL" clId="{21470B76-A2A8-4C7F-BF26-DCF1E8D33A50}" dt="2021-10-22T00:49:21.717" v="2514" actId="478"/>
          <ac:picMkLst>
            <pc:docMk/>
            <pc:sldMk cId="1389872952" sldId="267"/>
            <ac:picMk id="816" creationId="{ABC65047-FE51-4496-BF3D-41FEF1658F00}"/>
          </ac:picMkLst>
        </pc:picChg>
        <pc:picChg chg="del">
          <ac:chgData name="Santiago Castano" userId="88258d53-eebf-4a89-8383-59716baa1b65" providerId="ADAL" clId="{21470B76-A2A8-4C7F-BF26-DCF1E8D33A50}" dt="2021-10-22T00:49:24.241" v="2516" actId="478"/>
          <ac:picMkLst>
            <pc:docMk/>
            <pc:sldMk cId="1389872952" sldId="267"/>
            <ac:picMk id="817" creationId="{2879B7AE-9AF1-434B-9DF4-0117275A4C15}"/>
          </ac:picMkLst>
        </pc:picChg>
        <pc:picChg chg="del">
          <ac:chgData name="Santiago Castano" userId="88258d53-eebf-4a89-8383-59716baa1b65" providerId="ADAL" clId="{21470B76-A2A8-4C7F-BF26-DCF1E8D33A50}" dt="2021-10-22T00:49:26.684" v="2518" actId="478"/>
          <ac:picMkLst>
            <pc:docMk/>
            <pc:sldMk cId="1389872952" sldId="267"/>
            <ac:picMk id="821" creationId="{2F138118-DB14-4F07-A827-E1101CCB0442}"/>
          </ac:picMkLst>
        </pc:picChg>
        <pc:picChg chg="add del">
          <ac:chgData name="Santiago Castano" userId="88258d53-eebf-4a89-8383-59716baa1b65" providerId="ADAL" clId="{21470B76-A2A8-4C7F-BF26-DCF1E8D33A50}" dt="2021-10-21T01:55:26.137" v="872" actId="478"/>
          <ac:picMkLst>
            <pc:docMk/>
            <pc:sldMk cId="1389872952" sldId="267"/>
            <ac:picMk id="3074" creationId="{E3C7E86E-7F38-C045-B22F-238736B2CBE8}"/>
          </ac:picMkLst>
        </pc:picChg>
      </pc:sldChg>
      <pc:sldChg chg="addSp modSp del">
        <pc:chgData name="Santiago Castano" userId="88258d53-eebf-4a89-8383-59716baa1b65" providerId="ADAL" clId="{21470B76-A2A8-4C7F-BF26-DCF1E8D33A50}" dt="2021-10-21T17:12:28.377" v="936" actId="47"/>
        <pc:sldMkLst>
          <pc:docMk/>
          <pc:sldMk cId="2045404978" sldId="268"/>
        </pc:sldMkLst>
        <pc:spChg chg="add mod">
          <ac:chgData name="Santiago Castano" userId="88258d53-eebf-4a89-8383-59716baa1b65" providerId="ADAL" clId="{21470B76-A2A8-4C7F-BF26-DCF1E8D33A50}" dt="2021-10-20T01:21:10.100" v="92"/>
          <ac:spMkLst>
            <pc:docMk/>
            <pc:sldMk cId="2045404978" sldId="268"/>
            <ac:spMk id="192" creationId="{163BD4F6-B884-401F-83C0-61730BFBE90B}"/>
          </ac:spMkLst>
        </pc:spChg>
      </pc:sldChg>
      <pc:sldChg chg="addSp delSp modSp del mod delAnim modShow">
        <pc:chgData name="Santiago Castano" userId="88258d53-eebf-4a89-8383-59716baa1b65" providerId="ADAL" clId="{21470B76-A2A8-4C7F-BF26-DCF1E8D33A50}" dt="2021-10-22T00:38:00.338" v="2393" actId="47"/>
        <pc:sldMkLst>
          <pc:docMk/>
          <pc:sldMk cId="1299800581" sldId="269"/>
        </pc:sldMkLst>
        <pc:spChg chg="add del mod">
          <ac:chgData name="Santiago Castano" userId="88258d53-eebf-4a89-8383-59716baa1b65" providerId="ADAL" clId="{21470B76-A2A8-4C7F-BF26-DCF1E8D33A50}" dt="2021-10-21T01:47:24.822" v="866" actId="478"/>
          <ac:spMkLst>
            <pc:docMk/>
            <pc:sldMk cId="1299800581" sldId="269"/>
            <ac:spMk id="192" creationId="{402CF804-E2EB-4399-A33A-20DB6C3B750B}"/>
          </ac:spMkLst>
        </pc:spChg>
        <pc:spChg chg="del mod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65" creationId="{3F1F4F83-3205-2F42-951C-F47D4CBE5476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66" creationId="{D6E5822F-C253-4B40-96C5-48622A052185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67" creationId="{9236C8BF-0882-3444-8BC0-615E7723B276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68" creationId="{B1EC492C-BD1F-5B46-BC9E-6BE6362EE835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69" creationId="{C0D4A250-5069-2442-BE00-3A2F4D3F939E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70" creationId="{753EE7C7-8E46-7F41-8177-A290EB889548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71" creationId="{F38D03F7-F6A2-DF4B-9173-BDE6D618E066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72" creationId="{64AFBDD7-155E-4F47-B132-19D256BB57CC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73" creationId="{72272F49-72DD-EC47-AF8C-BE7FC302771C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74" creationId="{27E44569-217F-E24C-9F1D-660318512975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75" creationId="{EB6C6FCA-FE8C-CD41-8306-8265A33A2520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79" creationId="{2870FD61-AC47-8B4D-B2B8-EA3475174756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81" creationId="{54F40179-00ED-FB4E-8048-831CCB1783D7}"/>
          </ac:spMkLst>
        </pc:spChg>
        <pc:spChg chg="del">
          <ac:chgData name="Santiago Castano" userId="88258d53-eebf-4a89-8383-59716baa1b65" providerId="ADAL" clId="{21470B76-A2A8-4C7F-BF26-DCF1E8D33A50}" dt="2021-10-21T17:46:48.522" v="1325" actId="478"/>
          <ac:spMkLst>
            <pc:docMk/>
            <pc:sldMk cId="1299800581" sldId="269"/>
            <ac:spMk id="283" creationId="{B425E843-B66F-2743-8832-F790C2CA9FB5}"/>
          </ac:spMkLst>
        </pc:spChg>
        <pc:spChg chg="del mod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89" creationId="{D032AB7D-9E9C-3B46-A41F-73D11C041393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90" creationId="{30446A32-8975-C040-9164-774FBC21499B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91" creationId="{87F9335F-B8B5-5B4A-BCBA-3E290711DC7C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92" creationId="{A03016BC-7363-A44D-A897-8D92395DD6DF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93" creationId="{6053F32E-0FBA-C941-80E4-8B2FC5B3CB2B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94" creationId="{CA1E3C18-E28C-1647-A477-36551BD7882C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95" creationId="{795DC872-FD08-F845-AB2D-49A2802F9029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96" creationId="{39C0358A-0E80-084F-872B-F2097AC828DD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97" creationId="{9FDFCB69-DABE-BB40-88AE-CBD53C15E32D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98" creationId="{A3C45600-94F8-3341-8D33-D352D644DD06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299" creationId="{1658444F-30B8-674F-990A-F9F953D1AD37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03" creationId="{EED2D48D-972D-A94A-A079-3AA03FE7A81A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05" creationId="{10615DAF-B7CC-584D-AF3E-14BB3EE097D0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07" creationId="{D33BB1B0-A62D-544C-BCCD-6D6FD5B4C75D}"/>
          </ac:spMkLst>
        </pc:spChg>
        <pc:spChg chg="del mod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13" creationId="{1FB729C6-740A-8745-A37B-30A164456934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14" creationId="{FD68D62F-C298-CE49-9037-6D5ECD70910E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15" creationId="{527EEDBA-1B93-0241-A5F4-5F1474F86B5F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16" creationId="{DC40C9F2-4244-074F-A115-D38F48F41C40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17" creationId="{AE0B6F05-393A-564B-8FD3-9BB7625891AA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18" creationId="{18817596-08F7-1440-B04E-5B013E9BC0CA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19" creationId="{16208D0F-B11E-F94C-83DD-0D7616495DCE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20" creationId="{A74D7319-3AE1-7642-8205-87A6A216C378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21" creationId="{7C2E3DA9-1A5E-1441-8A13-CFA72409DE2C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22" creationId="{4367C352-A798-AA44-8BE0-CB0CED964E70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23" creationId="{A1981FA7-9C7B-CF44-B322-2B56011E37F4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27" creationId="{9292C2F4-4F8F-C146-8943-B5AA4A198065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29" creationId="{9167A645-1BF4-364A-A4FC-E0A0A9782797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31" creationId="{108C23E8-F2AB-D94F-BBA9-CA1343EA4571}"/>
          </ac:spMkLst>
        </pc:spChg>
        <pc:spChg chg="del mod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37" creationId="{BE82F1A1-F57A-BC4C-8B75-0BE2D916CEA2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38" creationId="{A8658C5D-0C67-A040-96E8-3C37FCB56861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39" creationId="{A6794EC5-CA42-4E49-8C7A-BF9F261AB019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40" creationId="{A6A814AE-9838-474D-B6BB-6DE216B43EAA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41" creationId="{87AC13CC-328C-8846-8E21-727DF53A3F29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42" creationId="{90A62717-D4A9-C04E-9F1A-4646209931DC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43" creationId="{BFC50B2F-53D2-F641-926B-E83CBFDB0C61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44" creationId="{6752935E-8C7C-274A-A0A6-157F72E27004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45" creationId="{CF0EBBF2-8698-F24C-8FA2-CDA528F9B3E3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46" creationId="{929E3103-3C90-A145-AA5A-D0A888042AC6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47" creationId="{7B6F0CA9-8848-C14E-A318-4B37A1882C81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70" creationId="{9CBDEBA7-BE13-FD4D-A7CE-B1660C04B6EA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72" creationId="{2ED5834A-446C-3B4C-A618-B22C1A660FF3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74" creationId="{2A5B9088-F119-6E43-B965-51C30AA5157C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80" creationId="{7D1C2EF5-98FE-7549-9232-CE211EE28B00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81" creationId="{7553758E-EA12-6549-897A-644640EB8B65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82" creationId="{67DCBC47-2429-FC44-9CF4-3F15551A6930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83" creationId="{E22D0471-E0CE-274A-BEF2-59A88B41C60D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84" creationId="{C27B921E-D80E-D34F-9D65-B174F3F0638A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85" creationId="{1ED9F7F6-AB63-9E4B-866E-D035F8493C50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86" creationId="{A390C2B1-8879-9748-B19E-912B6CA5F827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87" creationId="{3ADC0DD4-4735-664D-9118-8C95C2895B22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88" creationId="{5E529397-EDFB-0A46-8431-0DF3D0890692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89" creationId="{1BA3CE7E-4BED-DE42-A53F-B383B9A0D965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90" creationId="{855CF78C-B6EC-E540-8F9C-A0E5DFD04A2F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94" creationId="{E0A707FF-9638-D74E-8229-54799D8A640F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396" creationId="{A6DF1CC5-B76F-E941-9A72-B102B6FDC2E4}"/>
          </ac:spMkLst>
        </pc:spChg>
        <pc:spChg chg="del">
          <ac:chgData name="Santiago Castano" userId="88258d53-eebf-4a89-8383-59716baa1b65" providerId="ADAL" clId="{21470B76-A2A8-4C7F-BF26-DCF1E8D33A50}" dt="2021-10-21T17:37:18.809" v="1202" actId="478"/>
          <ac:spMkLst>
            <pc:docMk/>
            <pc:sldMk cId="1299800581" sldId="269"/>
            <ac:spMk id="435" creationId="{776899A0-76A7-8942-A763-3B3A708BBDEE}"/>
          </ac:spMkLst>
        </pc:spChg>
        <pc:spChg chg="mod">
          <ac:chgData name="Santiago Castano" userId="88258d53-eebf-4a89-8383-59716baa1b65" providerId="ADAL" clId="{21470B76-A2A8-4C7F-BF26-DCF1E8D33A50}" dt="2021-10-21T17:46:25.049" v="1318" actId="20577"/>
          <ac:spMkLst>
            <pc:docMk/>
            <pc:sldMk cId="1299800581" sldId="269"/>
            <ac:spMk id="451" creationId="{23FC2A8A-440D-4AF0-9B6A-D0AC199B3503}"/>
          </ac:spMkLst>
        </pc:spChg>
        <pc:spChg chg="mod">
          <ac:chgData name="Santiago Castano" userId="88258d53-eebf-4a89-8383-59716baa1b65" providerId="ADAL" clId="{21470B76-A2A8-4C7F-BF26-DCF1E8D33A50}" dt="2021-10-21T17:46:27.491" v="1324" actId="20577"/>
          <ac:spMkLst>
            <pc:docMk/>
            <pc:sldMk cId="1299800581" sldId="269"/>
            <ac:spMk id="795" creationId="{5C6B6C0D-740A-417D-A3CD-0678B3304DA3}"/>
          </ac:spMkLst>
        </pc:spChg>
        <pc:picChg chg="mod">
          <ac:chgData name="Santiago Castano" userId="88258d53-eebf-4a89-8383-59716baa1b65" providerId="ADAL" clId="{21470B76-A2A8-4C7F-BF26-DCF1E8D33A50}" dt="2021-10-21T17:37:49.282" v="1206" actId="14100"/>
          <ac:picMkLst>
            <pc:docMk/>
            <pc:sldMk cId="1299800581" sldId="269"/>
            <ac:picMk id="19" creationId="{EC0F2783-22A3-7140-BBCB-0063009FF3C6}"/>
          </ac:picMkLst>
        </pc:picChg>
        <pc:picChg chg="mod">
          <ac:chgData name="Santiago Castano" userId="88258d53-eebf-4a89-8383-59716baa1b65" providerId="ADAL" clId="{21470B76-A2A8-4C7F-BF26-DCF1E8D33A50}" dt="2021-10-21T17:37:35.107" v="1204" actId="14100"/>
          <ac:picMkLst>
            <pc:docMk/>
            <pc:sldMk cId="1299800581" sldId="269"/>
            <ac:picMk id="36" creationId="{9BC75B8A-559D-1341-808A-CD2CDB237954}"/>
          </ac:picMkLst>
        </pc:picChg>
        <pc:picChg chg="mod">
          <ac:chgData name="Santiago Castano" userId="88258d53-eebf-4a89-8383-59716baa1b65" providerId="ADAL" clId="{21470B76-A2A8-4C7F-BF26-DCF1E8D33A50}" dt="2021-10-21T17:37:25.534" v="1203" actId="14100"/>
          <ac:picMkLst>
            <pc:docMk/>
            <pc:sldMk cId="1299800581" sldId="269"/>
            <ac:picMk id="37" creationId="{187C42E4-8711-1847-A8B1-173D43282B8E}"/>
          </ac:picMkLst>
        </pc:picChg>
        <pc:picChg chg="mod">
          <ac:chgData name="Santiago Castano" userId="88258d53-eebf-4a89-8383-59716baa1b65" providerId="ADAL" clId="{21470B76-A2A8-4C7F-BF26-DCF1E8D33A50}" dt="2021-10-21T17:37:42.153" v="1205" actId="14100"/>
          <ac:picMkLst>
            <pc:docMk/>
            <pc:sldMk cId="1299800581" sldId="269"/>
            <ac:picMk id="38" creationId="{3BF80E56-27EA-FE43-9C1D-E49001971BE8}"/>
          </ac:picMkLst>
        </pc:picChg>
        <pc:picChg chg="mod">
          <ac:chgData name="Santiago Castano" userId="88258d53-eebf-4a89-8383-59716baa1b65" providerId="ADAL" clId="{21470B76-A2A8-4C7F-BF26-DCF1E8D33A50}" dt="2021-10-21T17:37:57.404" v="1207" actId="14100"/>
          <ac:picMkLst>
            <pc:docMk/>
            <pc:sldMk cId="1299800581" sldId="269"/>
            <ac:picMk id="39" creationId="{F06042E0-E723-054D-8712-9D0CD45F5E6B}"/>
          </ac:picMkLst>
        </pc:picChg>
        <pc:picChg chg="add mod">
          <ac:chgData name="Santiago Castano" userId="88258d53-eebf-4a89-8383-59716baa1b65" providerId="ADAL" clId="{21470B76-A2A8-4C7F-BF26-DCF1E8D33A50}" dt="2021-10-21T01:55:35.002" v="874" actId="1076"/>
          <ac:picMkLst>
            <pc:docMk/>
            <pc:sldMk cId="1299800581" sldId="269"/>
            <ac:picMk id="193" creationId="{F38DF490-19BD-4355-B705-B3A67ECCF24F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260" creationId="{B2682D63-FE69-4A4F-B97C-856DCCA8460B}"/>
          </ac:picMkLst>
        </pc:picChg>
        <pc:picChg chg="del">
          <ac:chgData name="Santiago Castano" userId="88258d53-eebf-4a89-8383-59716baa1b65" providerId="ADAL" clId="{21470B76-A2A8-4C7F-BF26-DCF1E8D33A50}" dt="2021-10-21T17:46:48.522" v="1325" actId="478"/>
          <ac:picMkLst>
            <pc:docMk/>
            <pc:sldMk cId="1299800581" sldId="269"/>
            <ac:picMk id="261" creationId="{4EFD5F96-2EDC-AE45-BC3E-F00D04D95020}"/>
          </ac:picMkLst>
        </pc:picChg>
        <pc:picChg chg="del">
          <ac:chgData name="Santiago Castano" userId="88258d53-eebf-4a89-8383-59716baa1b65" providerId="ADAL" clId="{21470B76-A2A8-4C7F-BF26-DCF1E8D33A50}" dt="2021-10-21T17:46:48.522" v="1325" actId="478"/>
          <ac:picMkLst>
            <pc:docMk/>
            <pc:sldMk cId="1299800581" sldId="269"/>
            <ac:picMk id="262" creationId="{635F28EA-741A-A947-AC0C-B3BFEB974A86}"/>
          </ac:picMkLst>
        </pc:picChg>
        <pc:picChg chg="del">
          <ac:chgData name="Santiago Castano" userId="88258d53-eebf-4a89-8383-59716baa1b65" providerId="ADAL" clId="{21470B76-A2A8-4C7F-BF26-DCF1E8D33A50}" dt="2021-10-21T17:46:48.522" v="1325" actId="478"/>
          <ac:picMkLst>
            <pc:docMk/>
            <pc:sldMk cId="1299800581" sldId="269"/>
            <ac:picMk id="263" creationId="{68412612-BC8D-EE4B-94D8-0FB8B65307A5}"/>
          </ac:picMkLst>
        </pc:picChg>
        <pc:picChg chg="del">
          <ac:chgData name="Santiago Castano" userId="88258d53-eebf-4a89-8383-59716baa1b65" providerId="ADAL" clId="{21470B76-A2A8-4C7F-BF26-DCF1E8D33A50}" dt="2021-10-21T17:46:48.522" v="1325" actId="478"/>
          <ac:picMkLst>
            <pc:docMk/>
            <pc:sldMk cId="1299800581" sldId="269"/>
            <ac:picMk id="264" creationId="{EC61073B-1DC6-374B-BC80-6BB5EC27D309}"/>
          </ac:picMkLst>
        </pc:picChg>
        <pc:picChg chg="del">
          <ac:chgData name="Santiago Castano" userId="88258d53-eebf-4a89-8383-59716baa1b65" providerId="ADAL" clId="{21470B76-A2A8-4C7F-BF26-DCF1E8D33A50}" dt="2021-10-21T17:46:48.522" v="1325" actId="478"/>
          <ac:picMkLst>
            <pc:docMk/>
            <pc:sldMk cId="1299800581" sldId="269"/>
            <ac:picMk id="276" creationId="{9F18F6E0-A87A-DA48-BE30-E983E0504340}"/>
          </ac:picMkLst>
        </pc:picChg>
        <pc:picChg chg="del">
          <ac:chgData name="Santiago Castano" userId="88258d53-eebf-4a89-8383-59716baa1b65" providerId="ADAL" clId="{21470B76-A2A8-4C7F-BF26-DCF1E8D33A50}" dt="2021-10-21T17:46:48.522" v="1325" actId="478"/>
          <ac:picMkLst>
            <pc:docMk/>
            <pc:sldMk cId="1299800581" sldId="269"/>
            <ac:picMk id="277" creationId="{2E8D6BE8-0E17-444E-9761-775702E375BB}"/>
          </ac:picMkLst>
        </pc:picChg>
        <pc:picChg chg="del">
          <ac:chgData name="Santiago Castano" userId="88258d53-eebf-4a89-8383-59716baa1b65" providerId="ADAL" clId="{21470B76-A2A8-4C7F-BF26-DCF1E8D33A50}" dt="2021-10-21T17:46:48.522" v="1325" actId="478"/>
          <ac:picMkLst>
            <pc:docMk/>
            <pc:sldMk cId="1299800581" sldId="269"/>
            <ac:picMk id="278" creationId="{C1A7BB5D-F8FA-DF4A-AF48-5A5A404913E9}"/>
          </ac:picMkLst>
        </pc:picChg>
        <pc:picChg chg="del">
          <ac:chgData name="Santiago Castano" userId="88258d53-eebf-4a89-8383-59716baa1b65" providerId="ADAL" clId="{21470B76-A2A8-4C7F-BF26-DCF1E8D33A50}" dt="2021-10-21T17:46:48.522" v="1325" actId="478"/>
          <ac:picMkLst>
            <pc:docMk/>
            <pc:sldMk cId="1299800581" sldId="269"/>
            <ac:picMk id="280" creationId="{D7CF916E-CD77-9440-8ED7-07C388BD356A}"/>
          </ac:picMkLst>
        </pc:picChg>
        <pc:picChg chg="del">
          <ac:chgData name="Santiago Castano" userId="88258d53-eebf-4a89-8383-59716baa1b65" providerId="ADAL" clId="{21470B76-A2A8-4C7F-BF26-DCF1E8D33A50}" dt="2021-10-21T17:46:48.522" v="1325" actId="478"/>
          <ac:picMkLst>
            <pc:docMk/>
            <pc:sldMk cId="1299800581" sldId="269"/>
            <ac:picMk id="282" creationId="{D84BA051-4100-464F-8DBB-21314BA57B67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284" creationId="{128D314F-83E2-DE44-ACC6-360EBE37C041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285" creationId="{260ABBA2-6DD5-FD47-A412-A74C6721AC1E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286" creationId="{28B3D710-A002-1441-84DB-16F1D7E7C8CA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287" creationId="{4306FF96-F261-5147-B38A-007B30B93E85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288" creationId="{60D7A83C-7DA0-4D46-9F22-414F4B4258F7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00" creationId="{52BC2202-5D0C-C741-BCF5-23986DDF2A54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01" creationId="{860C92CB-BAC6-0B46-A9AF-8731E6E27972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02" creationId="{0DA811F5-CBB5-C34B-A004-2E4DB50F3BAC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04" creationId="{E7002A84-A6F1-6C4C-8EF7-06EEE8B9C418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06" creationId="{E7CBBA53-A457-9F4B-BB55-C41AFCBBDF93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08" creationId="{536304AE-8306-F742-8955-99317CF55938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09" creationId="{1C7E680C-E768-F84A-AC4C-C6A2CDBBF1D6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10" creationId="{9D8A3C67-8246-9042-AEDE-3A41BE6E1A34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11" creationId="{5AEDC0D7-A6CF-234D-A5EA-8DC70CEB52CD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12" creationId="{8A483B96-AE12-914B-BE51-9163F094E184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24" creationId="{69D62E58-96A2-7F43-A778-D4D481DA7315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25" creationId="{C9CBB15E-3AB1-3E4F-8837-848BAFBBE4D5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26" creationId="{081C7E03-F6E5-7E48-800A-6533DBB05D12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28" creationId="{43766896-7124-DA4A-91D5-46E9621E722C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30" creationId="{93320A9E-1799-1743-B051-5D08BB013EF9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32" creationId="{92308ADD-A469-5B48-945F-C4A29EC68275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33" creationId="{130FD8E3-F4D2-3444-9643-8D490EA88708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34" creationId="{955BD9E3-53D5-9B46-9D3B-7441B12E6D7E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35" creationId="{A442F0D5-F43E-CD47-8E66-999D9EB7BA41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36" creationId="{082022F8-7971-E043-B3FB-1C5ADF4C0F33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48" creationId="{166D14BD-D283-2144-9C4B-562B0B88E2A6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58" creationId="{93D64757-15B6-894F-A677-230D0037BF39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62" creationId="{B56A26C0-2A40-C248-ADC7-5E48EDA4BB42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71" creationId="{AAD36573-3E57-4846-9923-923158D423A9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73" creationId="{1CEFDF95-CF72-414D-BA2E-27791F892051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75" creationId="{1BE93E88-EA91-984F-979A-7BD505CD1932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76" creationId="{0E8AC317-ECCB-BA49-A49E-F645CE623E94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77" creationId="{82451209-48BE-C64D-B374-0B32F42CD500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78" creationId="{C844ACAD-F05E-884C-9510-ED6284B7F6C9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79" creationId="{A3D24330-C623-8E49-A24A-3B53934C4E10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91" creationId="{42960FD1-690F-0444-B271-DC175551DC83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92" creationId="{7E1E6511-113E-7F4A-80FF-68645CE48528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93" creationId="{3DA3B694-5808-F34A-A3FD-D1BDD1792998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395" creationId="{180EEBDC-DA7C-2641-863C-96A692EBE2B3}"/>
          </ac:picMkLst>
        </pc:picChg>
        <pc:picChg chg="del">
          <ac:chgData name="Santiago Castano" userId="88258d53-eebf-4a89-8383-59716baa1b65" providerId="ADAL" clId="{21470B76-A2A8-4C7F-BF26-DCF1E8D33A50}" dt="2021-10-21T17:37:18.809" v="1202" actId="478"/>
          <ac:picMkLst>
            <pc:docMk/>
            <pc:sldMk cId="1299800581" sldId="269"/>
            <ac:picMk id="403" creationId="{FE04AA5E-B91C-E74A-9F9D-8F31E4FF65B9}"/>
          </ac:picMkLst>
        </pc:picChg>
      </pc:sldChg>
      <pc:sldChg chg="add del">
        <pc:chgData name="Santiago Castano" userId="88258d53-eebf-4a89-8383-59716baa1b65" providerId="ADAL" clId="{21470B76-A2A8-4C7F-BF26-DCF1E8D33A50}" dt="2021-10-21T17:37:12.958" v="1201" actId="47"/>
        <pc:sldMkLst>
          <pc:docMk/>
          <pc:sldMk cId="692630116" sldId="270"/>
        </pc:sldMkLst>
      </pc:sldChg>
      <pc:sldChg chg="modSp add del mod ord modShow">
        <pc:chgData name="Santiago Castano" userId="88258d53-eebf-4a89-8383-59716baa1b65" providerId="ADAL" clId="{21470B76-A2A8-4C7F-BF26-DCF1E8D33A50}" dt="2021-10-22T00:37:54.521" v="2391" actId="47"/>
        <pc:sldMkLst>
          <pc:docMk/>
          <pc:sldMk cId="3714401812" sldId="271"/>
        </pc:sldMkLst>
        <pc:spChg chg="mod">
          <ac:chgData name="Santiago Castano" userId="88258d53-eebf-4a89-8383-59716baa1b65" providerId="ADAL" clId="{21470B76-A2A8-4C7F-BF26-DCF1E8D33A50}" dt="2021-10-21T17:35:14.615" v="1081" actId="20577"/>
          <ac:spMkLst>
            <pc:docMk/>
            <pc:sldMk cId="3714401812" sldId="271"/>
            <ac:spMk id="265" creationId="{3F1F4F83-3205-2F42-951C-F47D4CBE5476}"/>
          </ac:spMkLst>
        </pc:spChg>
        <pc:spChg chg="mod">
          <ac:chgData name="Santiago Castano" userId="88258d53-eebf-4a89-8383-59716baa1b65" providerId="ADAL" clId="{21470B76-A2A8-4C7F-BF26-DCF1E8D33A50}" dt="2021-10-21T17:45:32.242" v="1222" actId="20577"/>
          <ac:spMkLst>
            <pc:docMk/>
            <pc:sldMk cId="3714401812" sldId="271"/>
            <ac:spMk id="289" creationId="{D032AB7D-9E9C-3B46-A41F-73D11C041393}"/>
          </ac:spMkLst>
        </pc:spChg>
        <pc:spChg chg="mod">
          <ac:chgData name="Santiago Castano" userId="88258d53-eebf-4a89-8383-59716baa1b65" providerId="ADAL" clId="{21470B76-A2A8-4C7F-BF26-DCF1E8D33A50}" dt="2021-10-21T17:45:35.386" v="1229" actId="20577"/>
          <ac:spMkLst>
            <pc:docMk/>
            <pc:sldMk cId="3714401812" sldId="271"/>
            <ac:spMk id="313" creationId="{1FB729C6-740A-8745-A37B-30A164456934}"/>
          </ac:spMkLst>
        </pc:spChg>
        <pc:spChg chg="mod">
          <ac:chgData name="Santiago Castano" userId="88258d53-eebf-4a89-8383-59716baa1b65" providerId="ADAL" clId="{21470B76-A2A8-4C7F-BF26-DCF1E8D33A50}" dt="2021-10-21T17:45:40.971" v="1232" actId="20577"/>
          <ac:spMkLst>
            <pc:docMk/>
            <pc:sldMk cId="3714401812" sldId="271"/>
            <ac:spMk id="337" creationId="{BE82F1A1-F57A-BC4C-8B75-0BE2D916CEA2}"/>
          </ac:spMkLst>
        </pc:spChg>
        <pc:spChg chg="mod">
          <ac:chgData name="Santiago Castano" userId="88258d53-eebf-4a89-8383-59716baa1b65" providerId="ADAL" clId="{21470B76-A2A8-4C7F-BF26-DCF1E8D33A50}" dt="2021-10-21T17:45:47.713" v="1239" actId="20577"/>
          <ac:spMkLst>
            <pc:docMk/>
            <pc:sldMk cId="3714401812" sldId="271"/>
            <ac:spMk id="380" creationId="{7D1C2EF5-98FE-7549-9232-CE211EE28B00}"/>
          </ac:spMkLst>
        </pc:spChg>
        <pc:spChg chg="mod">
          <ac:chgData name="Santiago Castano" userId="88258d53-eebf-4a89-8383-59716baa1b65" providerId="ADAL" clId="{21470B76-A2A8-4C7F-BF26-DCF1E8D33A50}" dt="2021-10-21T17:35:02.450" v="1061" actId="20577"/>
          <ac:spMkLst>
            <pc:docMk/>
            <pc:sldMk cId="3714401812" sldId="271"/>
            <ac:spMk id="451" creationId="{23FC2A8A-440D-4AF0-9B6A-D0AC199B3503}"/>
          </ac:spMkLst>
        </pc:spChg>
        <pc:spChg chg="mod">
          <ac:chgData name="Santiago Castano" userId="88258d53-eebf-4a89-8383-59716baa1b65" providerId="ADAL" clId="{21470B76-A2A8-4C7F-BF26-DCF1E8D33A50}" dt="2021-10-21T17:47:36.794" v="1336" actId="20577"/>
          <ac:spMkLst>
            <pc:docMk/>
            <pc:sldMk cId="3714401812" sldId="271"/>
            <ac:spMk id="455" creationId="{994FF11E-8817-4E55-8E57-24D2031837DB}"/>
          </ac:spMkLst>
        </pc:spChg>
        <pc:spChg chg="mod">
          <ac:chgData name="Santiago Castano" userId="88258d53-eebf-4a89-8383-59716baa1b65" providerId="ADAL" clId="{21470B76-A2A8-4C7F-BF26-DCF1E8D33A50}" dt="2021-10-21T17:35:07.894" v="1073" actId="20577"/>
          <ac:spMkLst>
            <pc:docMk/>
            <pc:sldMk cId="3714401812" sldId="271"/>
            <ac:spMk id="795" creationId="{5C6B6C0D-740A-417D-A3CD-0678B3304DA3}"/>
          </ac:spMkLst>
        </pc:spChg>
      </pc:sldChg>
      <pc:sldChg chg="addSp delSp modSp add mod ord delAnim modAnim">
        <pc:chgData name="Santiago Castano" userId="88258d53-eebf-4a89-8383-59716baa1b65" providerId="ADAL" clId="{21470B76-A2A8-4C7F-BF26-DCF1E8D33A50}" dt="2021-10-22T01:15:29.816" v="3111" actId="20577"/>
        <pc:sldMkLst>
          <pc:docMk/>
          <pc:sldMk cId="4198860039" sldId="272"/>
        </pc:sldMkLst>
        <pc:spChg chg="add del mod">
          <ac:chgData name="Santiago Castano" userId="88258d53-eebf-4a89-8383-59716baa1b65" providerId="ADAL" clId="{21470B76-A2A8-4C7F-BF26-DCF1E8D33A50}" dt="2021-10-22T01:02:18.917" v="2925" actId="478"/>
          <ac:spMkLst>
            <pc:docMk/>
            <pc:sldMk cId="4198860039" sldId="272"/>
            <ac:spMk id="5" creationId="{FA7F1454-A6BF-4B3C-9A8C-309FD7729C3B}"/>
          </ac:spMkLst>
        </pc:spChg>
        <pc:spChg chg="add del mod">
          <ac:chgData name="Santiago Castano" userId="88258d53-eebf-4a89-8383-59716baa1b65" providerId="ADAL" clId="{21470B76-A2A8-4C7F-BF26-DCF1E8D33A50}" dt="2021-10-22T00:37:11.614" v="2358" actId="1076"/>
          <ac:spMkLst>
            <pc:docMk/>
            <pc:sldMk cId="4198860039" sldId="272"/>
            <ac:spMk id="191" creationId="{2526F2FC-13E3-8D46-8801-1E5AC8BF9DFC}"/>
          </ac:spMkLst>
        </pc:spChg>
        <pc:spChg chg="mod">
          <ac:chgData name="Santiago Castano" userId="88258d53-eebf-4a89-8383-59716baa1b65" providerId="ADAL" clId="{21470B76-A2A8-4C7F-BF26-DCF1E8D33A50}" dt="2021-10-21T23:36:08.545" v="1634" actId="20577"/>
          <ac:spMkLst>
            <pc:docMk/>
            <pc:sldMk cId="4198860039" sldId="272"/>
            <ac:spMk id="193" creationId="{D9F2979D-2CF1-974A-ADE4-686A1BEB88F0}"/>
          </ac:spMkLst>
        </pc:spChg>
        <pc:spChg chg="mod">
          <ac:chgData name="Santiago Castano" userId="88258d53-eebf-4a89-8383-59716baa1b65" providerId="ADAL" clId="{21470B76-A2A8-4C7F-BF26-DCF1E8D33A50}" dt="2021-10-21T23:45:25.057" v="1828" actId="20577"/>
          <ac:spMkLst>
            <pc:docMk/>
            <pc:sldMk cId="4198860039" sldId="272"/>
            <ac:spMk id="194" creationId="{9CCB9E54-20CD-7F42-BC69-1F29E4B87F4D}"/>
          </ac:spMkLst>
        </pc:spChg>
        <pc:spChg chg="mod">
          <ac:chgData name="Santiago Castano" userId="88258d53-eebf-4a89-8383-59716baa1b65" providerId="ADAL" clId="{21470B76-A2A8-4C7F-BF26-DCF1E8D33A50}" dt="2021-10-21T23:45:33.639" v="1834" actId="20577"/>
          <ac:spMkLst>
            <pc:docMk/>
            <pc:sldMk cId="4198860039" sldId="272"/>
            <ac:spMk id="195" creationId="{683CC8B6-4384-1643-B7EF-D70F5ED74323}"/>
          </ac:spMkLst>
        </pc:spChg>
        <pc:spChg chg="mod">
          <ac:chgData name="Santiago Castano" userId="88258d53-eebf-4a89-8383-59716baa1b65" providerId="ADAL" clId="{21470B76-A2A8-4C7F-BF26-DCF1E8D33A50}" dt="2021-10-21T23:45:52.340" v="1873" actId="20577"/>
          <ac:spMkLst>
            <pc:docMk/>
            <pc:sldMk cId="4198860039" sldId="272"/>
            <ac:spMk id="196" creationId="{8144B0DE-0AC9-644A-A1DB-37DF26F7F940}"/>
          </ac:spMkLst>
        </pc:spChg>
        <pc:spChg chg="mod">
          <ac:chgData name="Santiago Castano" userId="88258d53-eebf-4a89-8383-59716baa1b65" providerId="ADAL" clId="{21470B76-A2A8-4C7F-BF26-DCF1E8D33A50}" dt="2021-10-21T23:54:00.958" v="1952" actId="20577"/>
          <ac:spMkLst>
            <pc:docMk/>
            <pc:sldMk cId="4198860039" sldId="272"/>
            <ac:spMk id="197" creationId="{527F21B8-AB75-174D-B0D4-87543A18C023}"/>
          </ac:spMkLst>
        </pc:spChg>
        <pc:spChg chg="mod">
          <ac:chgData name="Santiago Castano" userId="88258d53-eebf-4a89-8383-59716baa1b65" providerId="ADAL" clId="{21470B76-A2A8-4C7F-BF26-DCF1E8D33A50}" dt="2021-10-21T23:55:00.425" v="1957" actId="20577"/>
          <ac:spMkLst>
            <pc:docMk/>
            <pc:sldMk cId="4198860039" sldId="272"/>
            <ac:spMk id="198" creationId="{93FADCE4-1BE3-0E45-A1B5-F4444941BEA0}"/>
          </ac:spMkLst>
        </pc:spChg>
        <pc:spChg chg="add del mod">
          <ac:chgData name="Santiago Castano" userId="88258d53-eebf-4a89-8383-59716baa1b65" providerId="ADAL" clId="{21470B76-A2A8-4C7F-BF26-DCF1E8D33A50}" dt="2021-10-22T01:01:19.329" v="2898" actId="478"/>
          <ac:spMkLst>
            <pc:docMk/>
            <pc:sldMk cId="4198860039" sldId="272"/>
            <ac:spMk id="208" creationId="{49B1772E-E4A1-4054-9D31-7DC286D3CC41}"/>
          </ac:spMkLst>
        </pc:spChg>
        <pc:spChg chg="add mod">
          <ac:chgData name="Santiago Castano" userId="88258d53-eebf-4a89-8383-59716baa1b65" providerId="ADAL" clId="{21470B76-A2A8-4C7F-BF26-DCF1E8D33A50}" dt="2021-10-21T23:50:53.375" v="1902" actId="1076"/>
          <ac:spMkLst>
            <pc:docMk/>
            <pc:sldMk cId="4198860039" sldId="272"/>
            <ac:spMk id="209" creationId="{066B7F34-D156-494E-AFC9-F191B0E7AA0C}"/>
          </ac:spMkLst>
        </pc:spChg>
        <pc:spChg chg="add mod">
          <ac:chgData name="Santiago Castano" userId="88258d53-eebf-4a89-8383-59716baa1b65" providerId="ADAL" clId="{21470B76-A2A8-4C7F-BF26-DCF1E8D33A50}" dt="2021-10-21T23:50:53.375" v="1902" actId="1076"/>
          <ac:spMkLst>
            <pc:docMk/>
            <pc:sldMk cId="4198860039" sldId="272"/>
            <ac:spMk id="210" creationId="{DFFAD0E5-A6EA-47D3-97F6-843BAA9C2A26}"/>
          </ac:spMkLst>
        </pc:spChg>
        <pc:spChg chg="add del mod">
          <ac:chgData name="Santiago Castano" userId="88258d53-eebf-4a89-8383-59716baa1b65" providerId="ADAL" clId="{21470B76-A2A8-4C7F-BF26-DCF1E8D33A50}" dt="2021-10-22T01:01:17.390" v="2897" actId="478"/>
          <ac:spMkLst>
            <pc:docMk/>
            <pc:sldMk cId="4198860039" sldId="272"/>
            <ac:spMk id="211" creationId="{C12C7266-5C45-4439-B3EE-305C8B9DE48D}"/>
          </ac:spMkLst>
        </pc:spChg>
        <pc:spChg chg="add del mod">
          <ac:chgData name="Santiago Castano" userId="88258d53-eebf-4a89-8383-59716baa1b65" providerId="ADAL" clId="{21470B76-A2A8-4C7F-BF26-DCF1E8D33A50}" dt="2021-10-22T01:03:11.493" v="2939" actId="478"/>
          <ac:spMkLst>
            <pc:docMk/>
            <pc:sldMk cId="4198860039" sldId="272"/>
            <ac:spMk id="212" creationId="{EED2A9DB-5F33-41D3-B92A-5AFDFE7564B5}"/>
          </ac:spMkLst>
        </pc:spChg>
        <pc:spChg chg="add del mod">
          <ac:chgData name="Santiago Castano" userId="88258d53-eebf-4a89-8383-59716baa1b65" providerId="ADAL" clId="{21470B76-A2A8-4C7F-BF26-DCF1E8D33A50}" dt="2021-10-22T00:59:33.056" v="2855" actId="478"/>
          <ac:spMkLst>
            <pc:docMk/>
            <pc:sldMk cId="4198860039" sldId="272"/>
            <ac:spMk id="214" creationId="{F23D3178-B615-4392-97CC-96189450A469}"/>
          </ac:spMkLst>
        </pc:spChg>
        <pc:spChg chg="add del mod">
          <ac:chgData name="Santiago Castano" userId="88258d53-eebf-4a89-8383-59716baa1b65" providerId="ADAL" clId="{21470B76-A2A8-4C7F-BF26-DCF1E8D33A50}" dt="2021-10-22T00:59:04.100" v="2824" actId="478"/>
          <ac:spMkLst>
            <pc:docMk/>
            <pc:sldMk cId="4198860039" sldId="272"/>
            <ac:spMk id="215" creationId="{28A62B06-2D99-43C8-9067-FF059BA68957}"/>
          </ac:spMkLst>
        </pc:spChg>
        <pc:spChg chg="add mod">
          <ac:chgData name="Santiago Castano" userId="88258d53-eebf-4a89-8383-59716baa1b65" providerId="ADAL" clId="{21470B76-A2A8-4C7F-BF26-DCF1E8D33A50}" dt="2021-10-22T00:37:18.008" v="2360" actId="1076"/>
          <ac:spMkLst>
            <pc:docMk/>
            <pc:sldMk cId="4198860039" sldId="272"/>
            <ac:spMk id="217" creationId="{448EAED6-D6AA-4AD9-A6BC-5F895601D926}"/>
          </ac:spMkLst>
        </pc:spChg>
        <pc:spChg chg="add del mod">
          <ac:chgData name="Santiago Castano" userId="88258d53-eebf-4a89-8383-59716baa1b65" providerId="ADAL" clId="{21470B76-A2A8-4C7F-BF26-DCF1E8D33A50}" dt="2021-10-22T00:37:26.764" v="2363"/>
          <ac:spMkLst>
            <pc:docMk/>
            <pc:sldMk cId="4198860039" sldId="272"/>
            <ac:spMk id="218" creationId="{791870B5-5361-40FA-A724-EA99D7128C00}"/>
          </ac:spMkLst>
        </pc:spChg>
        <pc:spChg chg="add mod">
          <ac:chgData name="Santiago Castano" userId="88258d53-eebf-4a89-8383-59716baa1b65" providerId="ADAL" clId="{21470B76-A2A8-4C7F-BF26-DCF1E8D33A50}" dt="2021-10-22T00:37:38.759" v="2365" actId="1076"/>
          <ac:spMkLst>
            <pc:docMk/>
            <pc:sldMk cId="4198860039" sldId="272"/>
            <ac:spMk id="219" creationId="{6322EFA8-E9FE-47F1-AFA5-5AC818BAF381}"/>
          </ac:spMkLst>
        </pc:spChg>
        <pc:spChg chg="add del mod">
          <ac:chgData name="Santiago Castano" userId="88258d53-eebf-4a89-8383-59716baa1b65" providerId="ADAL" clId="{21470B76-A2A8-4C7F-BF26-DCF1E8D33A50}" dt="2021-10-22T01:03:31.800" v="2950" actId="478"/>
          <ac:spMkLst>
            <pc:docMk/>
            <pc:sldMk cId="4198860039" sldId="272"/>
            <ac:spMk id="220" creationId="{F631BD66-FC4A-48B9-9C49-AA518AD4BA37}"/>
          </ac:spMkLst>
        </pc:spChg>
        <pc:spChg chg="mod">
          <ac:chgData name="Santiago Castano" userId="88258d53-eebf-4a89-8383-59716baa1b65" providerId="ADAL" clId="{21470B76-A2A8-4C7F-BF26-DCF1E8D33A50}" dt="2021-10-21T18:22:54.002" v="1385" actId="20577"/>
          <ac:spMkLst>
            <pc:docMk/>
            <pc:sldMk cId="4198860039" sldId="272"/>
            <ac:spMk id="265" creationId="{3F1F4F83-3205-2F42-951C-F47D4CBE5476}"/>
          </ac:spMkLst>
        </pc:spChg>
        <pc:spChg chg="mod">
          <ac:chgData name="Santiago Castano" userId="88258d53-eebf-4a89-8383-59716baa1b65" providerId="ADAL" clId="{21470B76-A2A8-4C7F-BF26-DCF1E8D33A50}" dt="2021-10-22T01:15:29.816" v="3111" actId="20577"/>
          <ac:spMkLst>
            <pc:docMk/>
            <pc:sldMk cId="4198860039" sldId="272"/>
            <ac:spMk id="266" creationId="{D6E5822F-C253-4B40-96C5-48622A052185}"/>
          </ac:spMkLst>
        </pc:spChg>
        <pc:spChg chg="mod">
          <ac:chgData name="Santiago Castano" userId="88258d53-eebf-4a89-8383-59716baa1b65" providerId="ADAL" clId="{21470B76-A2A8-4C7F-BF26-DCF1E8D33A50}" dt="2021-10-22T01:02:16.037" v="2924" actId="20577"/>
          <ac:spMkLst>
            <pc:docMk/>
            <pc:sldMk cId="4198860039" sldId="272"/>
            <ac:spMk id="267" creationId="{9236C8BF-0882-3444-8BC0-615E7723B276}"/>
          </ac:spMkLst>
        </pc:spChg>
        <pc:spChg chg="mod">
          <ac:chgData name="Santiago Castano" userId="88258d53-eebf-4a89-8383-59716baa1b65" providerId="ADAL" clId="{21470B76-A2A8-4C7F-BF26-DCF1E8D33A50}" dt="2021-10-21T23:47:44.862" v="1896" actId="20577"/>
          <ac:spMkLst>
            <pc:docMk/>
            <pc:sldMk cId="4198860039" sldId="272"/>
            <ac:spMk id="270" creationId="{753EE7C7-8E46-7F41-8177-A290EB889548}"/>
          </ac:spMkLst>
        </pc:spChg>
        <pc:spChg chg="del">
          <ac:chgData name="Santiago Castano" userId="88258d53-eebf-4a89-8383-59716baa1b65" providerId="ADAL" clId="{21470B76-A2A8-4C7F-BF26-DCF1E8D33A50}" dt="2021-10-21T23:50:22.527" v="1897" actId="478"/>
          <ac:spMkLst>
            <pc:docMk/>
            <pc:sldMk cId="4198860039" sldId="272"/>
            <ac:spMk id="271" creationId="{F38D03F7-F6A2-DF4B-9173-BDE6D618E066}"/>
          </ac:spMkLst>
        </pc:spChg>
        <pc:spChg chg="del mod">
          <ac:chgData name="Santiago Castano" userId="88258d53-eebf-4a89-8383-59716baa1b65" providerId="ADAL" clId="{21470B76-A2A8-4C7F-BF26-DCF1E8D33A50}" dt="2021-10-21T23:50:28.418" v="1899" actId="478"/>
          <ac:spMkLst>
            <pc:docMk/>
            <pc:sldMk cId="4198860039" sldId="272"/>
            <ac:spMk id="272" creationId="{64AFBDD7-155E-4F47-B132-19D256BB57CC}"/>
          </ac:spMkLst>
        </pc:spChg>
        <pc:spChg chg="del mod">
          <ac:chgData name="Santiago Castano" userId="88258d53-eebf-4a89-8383-59716baa1b65" providerId="ADAL" clId="{21470B76-A2A8-4C7F-BF26-DCF1E8D33A50}" dt="2021-10-21T23:46:07.205" v="1875" actId="478"/>
          <ac:spMkLst>
            <pc:docMk/>
            <pc:sldMk cId="4198860039" sldId="272"/>
            <ac:spMk id="274" creationId="{27E44569-217F-E24C-9F1D-660318512975}"/>
          </ac:spMkLst>
        </pc:spChg>
        <pc:spChg chg="mod">
          <ac:chgData name="Santiago Castano" userId="88258d53-eebf-4a89-8383-59716baa1b65" providerId="ADAL" clId="{21470B76-A2A8-4C7F-BF26-DCF1E8D33A50}" dt="2021-10-21T23:47:16.659" v="1888" actId="1076"/>
          <ac:spMkLst>
            <pc:docMk/>
            <pc:sldMk cId="4198860039" sldId="272"/>
            <ac:spMk id="275" creationId="{EB6C6FCA-FE8C-CD41-8306-8265A33A2520}"/>
          </ac:spMkLst>
        </pc:spChg>
        <pc:spChg chg="mod">
          <ac:chgData name="Santiago Castano" userId="88258d53-eebf-4a89-8383-59716baa1b65" providerId="ADAL" clId="{21470B76-A2A8-4C7F-BF26-DCF1E8D33A50}" dt="2021-10-21T23:47:32.635" v="1889" actId="6549"/>
          <ac:spMkLst>
            <pc:docMk/>
            <pc:sldMk cId="4198860039" sldId="272"/>
            <ac:spMk id="281" creationId="{54F40179-00ED-FB4E-8048-831CCB1783D7}"/>
          </ac:spMkLst>
        </pc:spChg>
        <pc:spChg chg="del">
          <ac:chgData name="Santiago Castano" userId="88258d53-eebf-4a89-8383-59716baa1b65" providerId="ADAL" clId="{21470B76-A2A8-4C7F-BF26-DCF1E8D33A50}" dt="2021-10-21T23:50:31.155" v="1900" actId="478"/>
          <ac:spMkLst>
            <pc:docMk/>
            <pc:sldMk cId="4198860039" sldId="272"/>
            <ac:spMk id="283" creationId="{B425E843-B66F-2743-8832-F790C2CA9FB5}"/>
          </ac:spMkLst>
        </pc:spChg>
        <pc:spChg chg="mod">
          <ac:chgData name="Santiago Castano" userId="88258d53-eebf-4a89-8383-59716baa1b65" providerId="ADAL" clId="{21470B76-A2A8-4C7F-BF26-DCF1E8D33A50}" dt="2021-10-21T18:22:56.991" v="1392" actId="20577"/>
          <ac:spMkLst>
            <pc:docMk/>
            <pc:sldMk cId="4198860039" sldId="272"/>
            <ac:spMk id="289" creationId="{D032AB7D-9E9C-3B46-A41F-73D11C041393}"/>
          </ac:spMkLst>
        </pc:spChg>
        <pc:spChg chg="mod">
          <ac:chgData name="Santiago Castano" userId="88258d53-eebf-4a89-8383-59716baa1b65" providerId="ADAL" clId="{21470B76-A2A8-4C7F-BF26-DCF1E8D33A50}" dt="2021-10-21T23:58:20.228" v="2133" actId="20577"/>
          <ac:spMkLst>
            <pc:docMk/>
            <pc:sldMk cId="4198860039" sldId="272"/>
            <ac:spMk id="290" creationId="{30446A32-8975-C040-9164-774FBC21499B}"/>
          </ac:spMkLst>
        </pc:spChg>
        <pc:spChg chg="mod">
          <ac:chgData name="Santiago Castano" userId="88258d53-eebf-4a89-8383-59716baa1b65" providerId="ADAL" clId="{21470B76-A2A8-4C7F-BF26-DCF1E8D33A50}" dt="2021-10-22T01:03:26.055" v="2949" actId="14100"/>
          <ac:spMkLst>
            <pc:docMk/>
            <pc:sldMk cId="4198860039" sldId="272"/>
            <ac:spMk id="291" creationId="{87F9335F-B8B5-5B4A-BCBA-3E290711DC7C}"/>
          </ac:spMkLst>
        </pc:spChg>
        <pc:spChg chg="mod">
          <ac:chgData name="Santiago Castano" userId="88258d53-eebf-4a89-8383-59716baa1b65" providerId="ADAL" clId="{21470B76-A2A8-4C7F-BF26-DCF1E8D33A50}" dt="2021-10-21T23:55:04.956" v="1960" actId="20577"/>
          <ac:spMkLst>
            <pc:docMk/>
            <pc:sldMk cId="4198860039" sldId="272"/>
            <ac:spMk id="294" creationId="{CA1E3C18-E28C-1647-A477-36551BD7882C}"/>
          </ac:spMkLst>
        </pc:spChg>
        <pc:spChg chg="del">
          <ac:chgData name="Santiago Castano" userId="88258d53-eebf-4a89-8383-59716baa1b65" providerId="ADAL" clId="{21470B76-A2A8-4C7F-BF26-DCF1E8D33A50}" dt="2021-10-21T23:56:47.370" v="1997" actId="478"/>
          <ac:spMkLst>
            <pc:docMk/>
            <pc:sldMk cId="4198860039" sldId="272"/>
            <ac:spMk id="295" creationId="{795DC872-FD08-F845-AB2D-49A2802F9029}"/>
          </ac:spMkLst>
        </pc:spChg>
        <pc:spChg chg="mod">
          <ac:chgData name="Santiago Castano" userId="88258d53-eebf-4a89-8383-59716baa1b65" providerId="ADAL" clId="{21470B76-A2A8-4C7F-BF26-DCF1E8D33A50}" dt="2021-10-21T23:56:50.571" v="1999" actId="20577"/>
          <ac:spMkLst>
            <pc:docMk/>
            <pc:sldMk cId="4198860039" sldId="272"/>
            <ac:spMk id="296" creationId="{39C0358A-0E80-084F-872B-F2097AC828DD}"/>
          </ac:spMkLst>
        </pc:spChg>
        <pc:spChg chg="del">
          <ac:chgData name="Santiago Castano" userId="88258d53-eebf-4a89-8383-59716baa1b65" providerId="ADAL" clId="{21470B76-A2A8-4C7F-BF26-DCF1E8D33A50}" dt="2021-10-21T23:53:37.720" v="1932" actId="478"/>
          <ac:spMkLst>
            <pc:docMk/>
            <pc:sldMk cId="4198860039" sldId="272"/>
            <ac:spMk id="298" creationId="{A3C45600-94F8-3341-8D33-D352D644DD06}"/>
          </ac:spMkLst>
        </pc:spChg>
        <pc:spChg chg="del">
          <ac:chgData name="Santiago Castano" userId="88258d53-eebf-4a89-8383-59716baa1b65" providerId="ADAL" clId="{21470B76-A2A8-4C7F-BF26-DCF1E8D33A50}" dt="2021-10-21T23:53:50.370" v="1936" actId="478"/>
          <ac:spMkLst>
            <pc:docMk/>
            <pc:sldMk cId="4198860039" sldId="272"/>
            <ac:spMk id="299" creationId="{1658444F-30B8-674F-990A-F9F953D1AD37}"/>
          </ac:spMkLst>
        </pc:spChg>
        <pc:spChg chg="del">
          <ac:chgData name="Santiago Castano" userId="88258d53-eebf-4a89-8383-59716baa1b65" providerId="ADAL" clId="{21470B76-A2A8-4C7F-BF26-DCF1E8D33A50}" dt="2021-10-21T23:53:44.658" v="1934" actId="478"/>
          <ac:spMkLst>
            <pc:docMk/>
            <pc:sldMk cId="4198860039" sldId="272"/>
            <ac:spMk id="305" creationId="{10615DAF-B7CC-584D-AF3E-14BB3EE097D0}"/>
          </ac:spMkLst>
        </pc:spChg>
        <pc:spChg chg="mod">
          <ac:chgData name="Santiago Castano" userId="88258d53-eebf-4a89-8383-59716baa1b65" providerId="ADAL" clId="{21470B76-A2A8-4C7F-BF26-DCF1E8D33A50}" dt="2021-10-21T23:57:17.824" v="2103" actId="20577"/>
          <ac:spMkLst>
            <pc:docMk/>
            <pc:sldMk cId="4198860039" sldId="272"/>
            <ac:spMk id="307" creationId="{D33BB1B0-A62D-544C-BCCD-6D6FD5B4C75D}"/>
          </ac:spMkLst>
        </pc:spChg>
        <pc:spChg chg="mod">
          <ac:chgData name="Santiago Castano" userId="88258d53-eebf-4a89-8383-59716baa1b65" providerId="ADAL" clId="{21470B76-A2A8-4C7F-BF26-DCF1E8D33A50}" dt="2021-10-21T18:22:59.391" v="1399" actId="20577"/>
          <ac:spMkLst>
            <pc:docMk/>
            <pc:sldMk cId="4198860039" sldId="272"/>
            <ac:spMk id="313" creationId="{1FB729C6-740A-8745-A37B-30A164456934}"/>
          </ac:spMkLst>
        </pc:spChg>
        <pc:spChg chg="mod">
          <ac:chgData name="Santiago Castano" userId="88258d53-eebf-4a89-8383-59716baa1b65" providerId="ADAL" clId="{21470B76-A2A8-4C7F-BF26-DCF1E8D33A50}" dt="2021-10-22T00:59:54.906" v="2880" actId="20577"/>
          <ac:spMkLst>
            <pc:docMk/>
            <pc:sldMk cId="4198860039" sldId="272"/>
            <ac:spMk id="315" creationId="{527EEDBA-1B93-0241-A5F4-5F1474F86B5F}"/>
          </ac:spMkLst>
        </pc:spChg>
        <pc:spChg chg="mod">
          <ac:chgData name="Santiago Castano" userId="88258d53-eebf-4a89-8383-59716baa1b65" providerId="ADAL" clId="{21470B76-A2A8-4C7F-BF26-DCF1E8D33A50}" dt="2021-10-21T23:59:33.319" v="2140" actId="20577"/>
          <ac:spMkLst>
            <pc:docMk/>
            <pc:sldMk cId="4198860039" sldId="272"/>
            <ac:spMk id="318" creationId="{18817596-08F7-1440-B04E-5B013E9BC0CA}"/>
          </ac:spMkLst>
        </pc:spChg>
        <pc:spChg chg="mod">
          <ac:chgData name="Santiago Castano" userId="88258d53-eebf-4a89-8383-59716baa1b65" providerId="ADAL" clId="{21470B76-A2A8-4C7F-BF26-DCF1E8D33A50}" dt="2021-10-22T00:37:08.087" v="2356" actId="1076"/>
          <ac:spMkLst>
            <pc:docMk/>
            <pc:sldMk cId="4198860039" sldId="272"/>
            <ac:spMk id="319" creationId="{16208D0F-B11E-F94C-83DD-0D7616495DCE}"/>
          </ac:spMkLst>
        </pc:spChg>
        <pc:spChg chg="mod">
          <ac:chgData name="Santiago Castano" userId="88258d53-eebf-4a89-8383-59716baa1b65" providerId="ADAL" clId="{21470B76-A2A8-4C7F-BF26-DCF1E8D33A50}" dt="2021-10-22T00:28:02.630" v="2262" actId="20577"/>
          <ac:spMkLst>
            <pc:docMk/>
            <pc:sldMk cId="4198860039" sldId="272"/>
            <ac:spMk id="320" creationId="{A74D7319-3AE1-7642-8205-87A6A216C378}"/>
          </ac:spMkLst>
        </pc:spChg>
        <pc:spChg chg="mod">
          <ac:chgData name="Santiago Castano" userId="88258d53-eebf-4a89-8383-59716baa1b65" providerId="ADAL" clId="{21470B76-A2A8-4C7F-BF26-DCF1E8D33A50}" dt="2021-10-21T23:59:41.170" v="2152" actId="20577"/>
          <ac:spMkLst>
            <pc:docMk/>
            <pc:sldMk cId="4198860039" sldId="272"/>
            <ac:spMk id="322" creationId="{4367C352-A798-AA44-8BE0-CB0CED964E70}"/>
          </ac:spMkLst>
        </pc:spChg>
        <pc:spChg chg="del">
          <ac:chgData name="Santiago Castano" userId="88258d53-eebf-4a89-8383-59716baa1b65" providerId="ADAL" clId="{21470B76-A2A8-4C7F-BF26-DCF1E8D33A50}" dt="2021-10-21T23:59:27.277" v="2134" actId="478"/>
          <ac:spMkLst>
            <pc:docMk/>
            <pc:sldMk cId="4198860039" sldId="272"/>
            <ac:spMk id="329" creationId="{9167A645-1BF4-364A-A4FC-E0A0A9782797}"/>
          </ac:spMkLst>
        </pc:spChg>
        <pc:spChg chg="mod">
          <ac:chgData name="Santiago Castano" userId="88258d53-eebf-4a89-8383-59716baa1b65" providerId="ADAL" clId="{21470B76-A2A8-4C7F-BF26-DCF1E8D33A50}" dt="2021-10-22T00:28:19.939" v="2292" actId="20577"/>
          <ac:spMkLst>
            <pc:docMk/>
            <pc:sldMk cId="4198860039" sldId="272"/>
            <ac:spMk id="331" creationId="{108C23E8-F2AB-D94F-BBA9-CA1343EA4571}"/>
          </ac:spMkLst>
        </pc:spChg>
        <pc:spChg chg="mod">
          <ac:chgData name="Santiago Castano" userId="88258d53-eebf-4a89-8383-59716baa1b65" providerId="ADAL" clId="{21470B76-A2A8-4C7F-BF26-DCF1E8D33A50}" dt="2021-10-21T18:23:03.424" v="1404" actId="20577"/>
          <ac:spMkLst>
            <pc:docMk/>
            <pc:sldMk cId="4198860039" sldId="272"/>
            <ac:spMk id="337" creationId="{BE82F1A1-F57A-BC4C-8B75-0BE2D916CEA2}"/>
          </ac:spMkLst>
        </pc:spChg>
        <pc:spChg chg="mod">
          <ac:chgData name="Santiago Castano" userId="88258d53-eebf-4a89-8383-59716baa1b65" providerId="ADAL" clId="{21470B76-A2A8-4C7F-BF26-DCF1E8D33A50}" dt="2021-10-22T00:59:29.749" v="2854" actId="1076"/>
          <ac:spMkLst>
            <pc:docMk/>
            <pc:sldMk cId="4198860039" sldId="272"/>
            <ac:spMk id="339" creationId="{A6794EC5-CA42-4E49-8C7A-BF9F261AB019}"/>
          </ac:spMkLst>
        </pc:spChg>
        <pc:spChg chg="mod">
          <ac:chgData name="Santiago Castano" userId="88258d53-eebf-4a89-8383-59716baa1b65" providerId="ADAL" clId="{21470B76-A2A8-4C7F-BF26-DCF1E8D33A50}" dt="2021-10-22T00:36:50.256" v="2353" actId="20577"/>
          <ac:spMkLst>
            <pc:docMk/>
            <pc:sldMk cId="4198860039" sldId="272"/>
            <ac:spMk id="342" creationId="{90A62717-D4A9-C04E-9F1A-4646209931DC}"/>
          </ac:spMkLst>
        </pc:spChg>
        <pc:spChg chg="del">
          <ac:chgData name="Santiago Castano" userId="88258d53-eebf-4a89-8383-59716baa1b65" providerId="ADAL" clId="{21470B76-A2A8-4C7F-BF26-DCF1E8D33A50}" dt="2021-10-22T00:37:13.950" v="2359" actId="478"/>
          <ac:spMkLst>
            <pc:docMk/>
            <pc:sldMk cId="4198860039" sldId="272"/>
            <ac:spMk id="343" creationId="{BFC50B2F-53D2-F641-926B-E83CBFDB0C61}"/>
          </ac:spMkLst>
        </pc:spChg>
        <pc:spChg chg="del">
          <ac:chgData name="Santiago Castano" userId="88258d53-eebf-4a89-8383-59716baa1b65" providerId="ADAL" clId="{21470B76-A2A8-4C7F-BF26-DCF1E8D33A50}" dt="2021-10-22T00:37:21.550" v="2361" actId="478"/>
          <ac:spMkLst>
            <pc:docMk/>
            <pc:sldMk cId="4198860039" sldId="272"/>
            <ac:spMk id="344" creationId="{6752935E-8C7C-274A-A0A6-157F72E27004}"/>
          </ac:spMkLst>
        </pc:spChg>
        <pc:spChg chg="mod">
          <ac:chgData name="Santiago Castano" userId="88258d53-eebf-4a89-8383-59716baa1b65" providerId="ADAL" clId="{21470B76-A2A8-4C7F-BF26-DCF1E8D33A50}" dt="2021-10-22T00:33:36.482" v="2340" actId="20577"/>
          <ac:spMkLst>
            <pc:docMk/>
            <pc:sldMk cId="4198860039" sldId="272"/>
            <ac:spMk id="346" creationId="{929E3103-3C90-A145-AA5A-D0A888042AC6}"/>
          </ac:spMkLst>
        </pc:spChg>
        <pc:spChg chg="mod">
          <ac:chgData name="Santiago Castano" userId="88258d53-eebf-4a89-8383-59716baa1b65" providerId="ADAL" clId="{21470B76-A2A8-4C7F-BF26-DCF1E8D33A50}" dt="2021-10-22T00:33:39.519" v="2348" actId="20577"/>
          <ac:spMkLst>
            <pc:docMk/>
            <pc:sldMk cId="4198860039" sldId="272"/>
            <ac:spMk id="347" creationId="{7B6F0CA9-8848-C14E-A318-4B37A1882C81}"/>
          </ac:spMkLst>
        </pc:spChg>
        <pc:spChg chg="del">
          <ac:chgData name="Santiago Castano" userId="88258d53-eebf-4a89-8383-59716baa1b65" providerId="ADAL" clId="{21470B76-A2A8-4C7F-BF26-DCF1E8D33A50}" dt="2021-10-22T00:36:42.257" v="2349" actId="478"/>
          <ac:spMkLst>
            <pc:docMk/>
            <pc:sldMk cId="4198860039" sldId="272"/>
            <ac:spMk id="372" creationId="{2ED5834A-446C-3B4C-A618-B22C1A660FF3}"/>
          </ac:spMkLst>
        </pc:spChg>
        <pc:spChg chg="mod">
          <ac:chgData name="Santiago Castano" userId="88258d53-eebf-4a89-8383-59716baa1b65" providerId="ADAL" clId="{21470B76-A2A8-4C7F-BF26-DCF1E8D33A50}" dt="2021-10-22T00:37:47.476" v="2390" actId="20577"/>
          <ac:spMkLst>
            <pc:docMk/>
            <pc:sldMk cId="4198860039" sldId="272"/>
            <ac:spMk id="374" creationId="{2A5B9088-F119-6E43-B965-51C30AA5157C}"/>
          </ac:spMkLst>
        </pc:spChg>
        <pc:spChg chg="mod">
          <ac:chgData name="Santiago Castano" userId="88258d53-eebf-4a89-8383-59716baa1b65" providerId="ADAL" clId="{21470B76-A2A8-4C7F-BF26-DCF1E8D33A50}" dt="2021-10-21T18:23:06.709" v="1409" actId="20577"/>
          <ac:spMkLst>
            <pc:docMk/>
            <pc:sldMk cId="4198860039" sldId="272"/>
            <ac:spMk id="380" creationId="{7D1C2EF5-98FE-7549-9232-CE211EE28B00}"/>
          </ac:spMkLst>
        </pc:spChg>
        <pc:spChg chg="mod">
          <ac:chgData name="Santiago Castano" userId="88258d53-eebf-4a89-8383-59716baa1b65" providerId="ADAL" clId="{21470B76-A2A8-4C7F-BF26-DCF1E8D33A50}" dt="2021-10-22T01:04:51.688" v="2988" actId="20577"/>
          <ac:spMkLst>
            <pc:docMk/>
            <pc:sldMk cId="4198860039" sldId="272"/>
            <ac:spMk id="382" creationId="{67DCBC47-2429-FC44-9CF4-3F15551A6930}"/>
          </ac:spMkLst>
        </pc:spChg>
        <pc:spChg chg="mod">
          <ac:chgData name="Santiago Castano" userId="88258d53-eebf-4a89-8383-59716baa1b65" providerId="ADAL" clId="{21470B76-A2A8-4C7F-BF26-DCF1E8D33A50}" dt="2021-10-21T18:22:28.027" v="1366" actId="14100"/>
          <ac:spMkLst>
            <pc:docMk/>
            <pc:sldMk cId="4198860039" sldId="272"/>
            <ac:spMk id="451" creationId="{23FC2A8A-440D-4AF0-9B6A-D0AC199B3503}"/>
          </ac:spMkLst>
        </pc:spChg>
        <pc:spChg chg="mod">
          <ac:chgData name="Santiago Castano" userId="88258d53-eebf-4a89-8383-59716baa1b65" providerId="ADAL" clId="{21470B76-A2A8-4C7F-BF26-DCF1E8D33A50}" dt="2021-10-21T18:37:16.322" v="1590" actId="20577"/>
          <ac:spMkLst>
            <pc:docMk/>
            <pc:sldMk cId="4198860039" sldId="272"/>
            <ac:spMk id="453" creationId="{9A5EEEC7-E576-422A-99CE-B0F5BCE9FEE4}"/>
          </ac:spMkLst>
        </pc:spChg>
        <pc:spChg chg="mod">
          <ac:chgData name="Santiago Castano" userId="88258d53-eebf-4a89-8383-59716baa1b65" providerId="ADAL" clId="{21470B76-A2A8-4C7F-BF26-DCF1E8D33A50}" dt="2021-10-21T18:31:24.955" v="1479" actId="20577"/>
          <ac:spMkLst>
            <pc:docMk/>
            <pc:sldMk cId="4198860039" sldId="272"/>
            <ac:spMk id="455" creationId="{994FF11E-8817-4E55-8E57-24D2031837DB}"/>
          </ac:spMkLst>
        </pc:spChg>
        <pc:spChg chg="mod">
          <ac:chgData name="Santiago Castano" userId="88258d53-eebf-4a89-8383-59716baa1b65" providerId="ADAL" clId="{21470B76-A2A8-4C7F-BF26-DCF1E8D33A50}" dt="2021-10-21T18:32:39.227" v="1519" actId="20577"/>
          <ac:spMkLst>
            <pc:docMk/>
            <pc:sldMk cId="4198860039" sldId="272"/>
            <ac:spMk id="456" creationId="{2394AE5C-DD31-4127-97F6-2C85F6E453B9}"/>
          </ac:spMkLst>
        </pc:spChg>
        <pc:spChg chg="mod">
          <ac:chgData name="Santiago Castano" userId="88258d53-eebf-4a89-8383-59716baa1b65" providerId="ADAL" clId="{21470B76-A2A8-4C7F-BF26-DCF1E8D33A50}" dt="2021-10-21T23:35:24.041" v="1594" actId="6549"/>
          <ac:spMkLst>
            <pc:docMk/>
            <pc:sldMk cId="4198860039" sldId="272"/>
            <ac:spMk id="457" creationId="{628D116C-4F1D-44FE-B895-8CD7AB174965}"/>
          </ac:spMkLst>
        </pc:spChg>
        <pc:spChg chg="mod">
          <ac:chgData name="Santiago Castano" userId="88258d53-eebf-4a89-8383-59716baa1b65" providerId="ADAL" clId="{21470B76-A2A8-4C7F-BF26-DCF1E8D33A50}" dt="2021-10-21T18:35:03.826" v="1535" actId="20577"/>
          <ac:spMkLst>
            <pc:docMk/>
            <pc:sldMk cId="4198860039" sldId="272"/>
            <ac:spMk id="458" creationId="{688B4638-F3AD-4056-95AC-737C2671DBBB}"/>
          </ac:spMkLst>
        </pc:spChg>
        <pc:spChg chg="mod">
          <ac:chgData name="Santiago Castano" userId="88258d53-eebf-4a89-8383-59716baa1b65" providerId="ADAL" clId="{21470B76-A2A8-4C7F-BF26-DCF1E8D33A50}" dt="2021-10-21T18:32:12.104" v="1514" actId="20577"/>
          <ac:spMkLst>
            <pc:docMk/>
            <pc:sldMk cId="4198860039" sldId="272"/>
            <ac:spMk id="460" creationId="{ED4DD95F-4162-403C-9E1D-58B945080306}"/>
          </ac:spMkLst>
        </pc:spChg>
        <pc:spChg chg="mod">
          <ac:chgData name="Santiago Castano" userId="88258d53-eebf-4a89-8383-59716baa1b65" providerId="ADAL" clId="{21470B76-A2A8-4C7F-BF26-DCF1E8D33A50}" dt="2021-10-21T18:33:04.039" v="1532" actId="5793"/>
          <ac:spMkLst>
            <pc:docMk/>
            <pc:sldMk cId="4198860039" sldId="272"/>
            <ac:spMk id="461" creationId="{5826CE9F-BACF-4C30-B2EA-71DF71F9C723}"/>
          </ac:spMkLst>
        </pc:spChg>
        <pc:spChg chg="mod">
          <ac:chgData name="Santiago Castano" userId="88258d53-eebf-4a89-8383-59716baa1b65" providerId="ADAL" clId="{21470B76-A2A8-4C7F-BF26-DCF1E8D33A50}" dt="2021-10-21T23:35:43.587" v="1631" actId="20577"/>
          <ac:spMkLst>
            <pc:docMk/>
            <pc:sldMk cId="4198860039" sldId="272"/>
            <ac:spMk id="466" creationId="{B395E09C-9996-4019-936B-C60468451AD2}"/>
          </ac:spMkLst>
        </pc:spChg>
        <pc:spChg chg="del">
          <ac:chgData name="Santiago Castano" userId="88258d53-eebf-4a89-8383-59716baa1b65" providerId="ADAL" clId="{21470B76-A2A8-4C7F-BF26-DCF1E8D33A50}" dt="2021-10-21T18:35:40.261" v="1543" actId="478"/>
          <ac:spMkLst>
            <pc:docMk/>
            <pc:sldMk cId="4198860039" sldId="272"/>
            <ac:spMk id="763" creationId="{C1818EA3-FEB6-4495-8D4E-83C4DBEA826D}"/>
          </ac:spMkLst>
        </pc:spChg>
        <pc:spChg chg="mod">
          <ac:chgData name="Santiago Castano" userId="88258d53-eebf-4a89-8383-59716baa1b65" providerId="ADAL" clId="{21470B76-A2A8-4C7F-BF26-DCF1E8D33A50}" dt="2021-10-21T18:22:50.733" v="1381" actId="20577"/>
          <ac:spMkLst>
            <pc:docMk/>
            <pc:sldMk cId="4198860039" sldId="272"/>
            <ac:spMk id="795" creationId="{5C6B6C0D-740A-417D-A3CD-0678B3304DA3}"/>
          </ac:spMkLst>
        </pc:spChg>
        <pc:spChg chg="mod">
          <ac:chgData name="Santiago Castano" userId="88258d53-eebf-4a89-8383-59716baa1b65" providerId="ADAL" clId="{21470B76-A2A8-4C7F-BF26-DCF1E8D33A50}" dt="2021-10-22T01:02:56.290" v="2938" actId="20577"/>
          <ac:spMkLst>
            <pc:docMk/>
            <pc:sldMk cId="4198860039" sldId="272"/>
            <ac:spMk id="797" creationId="{E4629290-462E-4A50-9E7E-887C1BBF3779}"/>
          </ac:spMkLst>
        </pc:spChg>
        <pc:spChg chg="mod">
          <ac:chgData name="Santiago Castano" userId="88258d53-eebf-4a89-8383-59716baa1b65" providerId="ADAL" clId="{21470B76-A2A8-4C7F-BF26-DCF1E8D33A50}" dt="2021-10-21T23:38:30.827" v="1688" actId="20577"/>
          <ac:spMkLst>
            <pc:docMk/>
            <pc:sldMk cId="4198860039" sldId="272"/>
            <ac:spMk id="806" creationId="{1A7AA1E5-3BD5-42FF-BF67-279C2A86A46E}"/>
          </ac:spMkLst>
        </pc:spChg>
        <pc:spChg chg="mod">
          <ac:chgData name="Santiago Castano" userId="88258d53-eebf-4a89-8383-59716baa1b65" providerId="ADAL" clId="{21470B76-A2A8-4C7F-BF26-DCF1E8D33A50}" dt="2021-10-21T23:44:02.429" v="1733" actId="6549"/>
          <ac:spMkLst>
            <pc:docMk/>
            <pc:sldMk cId="4198860039" sldId="272"/>
            <ac:spMk id="807" creationId="{CE8AE7B0-AA3D-445B-8777-547268516C5A}"/>
          </ac:spMkLst>
        </pc:spChg>
        <pc:spChg chg="del">
          <ac:chgData name="Santiago Castano" userId="88258d53-eebf-4a89-8383-59716baa1b65" providerId="ADAL" clId="{21470B76-A2A8-4C7F-BF26-DCF1E8D33A50}" dt="2021-10-21T23:44:06.057" v="1734" actId="478"/>
          <ac:spMkLst>
            <pc:docMk/>
            <pc:sldMk cId="4198860039" sldId="272"/>
            <ac:spMk id="808" creationId="{72DAE71D-6421-4361-BA7F-200799E06E79}"/>
          </ac:spMkLst>
        </pc:spChg>
        <pc:spChg chg="mod">
          <ac:chgData name="Santiago Castano" userId="88258d53-eebf-4a89-8383-59716baa1b65" providerId="ADAL" clId="{21470B76-A2A8-4C7F-BF26-DCF1E8D33A50}" dt="2021-10-21T18:35:46.821" v="1550" actId="20577"/>
          <ac:spMkLst>
            <pc:docMk/>
            <pc:sldMk cId="4198860039" sldId="272"/>
            <ac:spMk id="810" creationId="{15ADE23A-41A9-4237-8098-38329DC8EA63}"/>
          </ac:spMkLst>
        </pc:spChg>
        <pc:spChg chg="del">
          <ac:chgData name="Santiago Castano" userId="88258d53-eebf-4a89-8383-59716baa1b65" providerId="ADAL" clId="{21470B76-A2A8-4C7F-BF26-DCF1E8D33A50}" dt="2021-10-21T23:36:33.151" v="1673" actId="478"/>
          <ac:spMkLst>
            <pc:docMk/>
            <pc:sldMk cId="4198860039" sldId="272"/>
            <ac:spMk id="813" creationId="{20FAC00E-4790-4481-BAFE-5D14E454815F}"/>
          </ac:spMkLst>
        </pc:spChg>
        <pc:spChg chg="del">
          <ac:chgData name="Santiago Castano" userId="88258d53-eebf-4a89-8383-59716baa1b65" providerId="ADAL" clId="{21470B76-A2A8-4C7F-BF26-DCF1E8D33A50}" dt="2021-10-21T23:38:17.325" v="1675" actId="478"/>
          <ac:spMkLst>
            <pc:docMk/>
            <pc:sldMk cId="4198860039" sldId="272"/>
            <ac:spMk id="814" creationId="{C04E26A4-F115-421A-8025-48BD9C81F3E2}"/>
          </ac:spMkLst>
        </pc:spChg>
        <pc:spChg chg="mod">
          <ac:chgData name="Santiago Castano" userId="88258d53-eebf-4a89-8383-59716baa1b65" providerId="ADAL" clId="{21470B76-A2A8-4C7F-BF26-DCF1E8D33A50}" dt="2021-10-21T23:38:23.763" v="1682" actId="20577"/>
          <ac:spMkLst>
            <pc:docMk/>
            <pc:sldMk cId="4198860039" sldId="272"/>
            <ac:spMk id="820" creationId="{9564C0FA-5531-43A9-9652-554E54F43F80}"/>
          </ac:spMkLst>
        </pc:spChg>
        <pc:spChg chg="mod">
          <ac:chgData name="Santiago Castano" userId="88258d53-eebf-4a89-8383-59716baa1b65" providerId="ADAL" clId="{21470B76-A2A8-4C7F-BF26-DCF1E8D33A50}" dt="2021-10-21T23:44:23.806" v="1775" actId="20577"/>
          <ac:spMkLst>
            <pc:docMk/>
            <pc:sldMk cId="4198860039" sldId="272"/>
            <ac:spMk id="822" creationId="{254A2115-7974-4DFD-8417-483C5A8E7DEC}"/>
          </ac:spMkLst>
        </pc:spChg>
        <pc:picChg chg="add mod">
          <ac:chgData name="Santiago Castano" userId="88258d53-eebf-4a89-8383-59716baa1b65" providerId="ADAL" clId="{21470B76-A2A8-4C7F-BF26-DCF1E8D33A50}" dt="2021-10-21T23:56:35.799" v="1964" actId="1035"/>
          <ac:picMkLst>
            <pc:docMk/>
            <pc:sldMk cId="4198860039" sldId="272"/>
            <ac:picMk id="206" creationId="{456F9CD4-405C-4A3C-A329-D6965E29059E}"/>
          </ac:picMkLst>
        </pc:picChg>
        <pc:picChg chg="add mod">
          <ac:chgData name="Santiago Castano" userId="88258d53-eebf-4a89-8383-59716baa1b65" providerId="ADAL" clId="{21470B76-A2A8-4C7F-BF26-DCF1E8D33A50}" dt="2021-10-21T23:39:16.645" v="1694" actId="1076"/>
          <ac:picMkLst>
            <pc:docMk/>
            <pc:sldMk cId="4198860039" sldId="272"/>
            <ac:picMk id="207" creationId="{79256A63-66F2-4213-B8FB-372D01F0F20E}"/>
          </ac:picMkLst>
        </pc:picChg>
        <pc:picChg chg="add mod">
          <ac:chgData name="Santiago Castano" userId="88258d53-eebf-4a89-8383-59716baa1b65" providerId="ADAL" clId="{21470B76-A2A8-4C7F-BF26-DCF1E8D33A50}" dt="2021-10-21T23:56:42.112" v="1996" actId="1036"/>
          <ac:picMkLst>
            <pc:docMk/>
            <pc:sldMk cId="4198860039" sldId="272"/>
            <ac:picMk id="213" creationId="{8F8BB520-11A4-4B67-B356-6761233B265D}"/>
          </ac:picMkLst>
        </pc:picChg>
        <pc:picChg chg="add mod">
          <ac:chgData name="Santiago Castano" userId="88258d53-eebf-4a89-8383-59716baa1b65" providerId="ADAL" clId="{21470B76-A2A8-4C7F-BF26-DCF1E8D33A50}" dt="2021-10-22T00:36:59.500" v="2355" actId="1076"/>
          <ac:picMkLst>
            <pc:docMk/>
            <pc:sldMk cId="4198860039" sldId="272"/>
            <ac:picMk id="216" creationId="{B885CC1F-195F-4A9A-AC0A-265F07925949}"/>
          </ac:picMkLst>
        </pc:picChg>
        <pc:picChg chg="del">
          <ac:chgData name="Santiago Castano" userId="88258d53-eebf-4a89-8383-59716baa1b65" providerId="ADAL" clId="{21470B76-A2A8-4C7F-BF26-DCF1E8D33A50}" dt="2021-10-21T23:39:11.878" v="1692" actId="478"/>
          <ac:picMkLst>
            <pc:docMk/>
            <pc:sldMk cId="4198860039" sldId="272"/>
            <ac:picMk id="263" creationId="{68412612-BC8D-EE4B-94D8-0FB8B65307A5}"/>
          </ac:picMkLst>
        </pc:picChg>
        <pc:picChg chg="del">
          <ac:chgData name="Santiago Castano" userId="88258d53-eebf-4a89-8383-59716baa1b65" providerId="ADAL" clId="{21470B76-A2A8-4C7F-BF26-DCF1E8D33A50}" dt="2021-10-21T23:46:09.182" v="1876" actId="478"/>
          <ac:picMkLst>
            <pc:docMk/>
            <pc:sldMk cId="4198860039" sldId="272"/>
            <ac:picMk id="277" creationId="{2E8D6BE8-0E17-444E-9761-775702E375BB}"/>
          </ac:picMkLst>
        </pc:picChg>
        <pc:picChg chg="mod">
          <ac:chgData name="Santiago Castano" userId="88258d53-eebf-4a89-8383-59716baa1b65" providerId="ADAL" clId="{21470B76-A2A8-4C7F-BF26-DCF1E8D33A50}" dt="2021-10-21T23:47:13.608" v="1887" actId="1076"/>
          <ac:picMkLst>
            <pc:docMk/>
            <pc:sldMk cId="4198860039" sldId="272"/>
            <ac:picMk id="278" creationId="{C1A7BB5D-F8FA-DF4A-AF48-5A5A404913E9}"/>
          </ac:picMkLst>
        </pc:picChg>
        <pc:picChg chg="del">
          <ac:chgData name="Santiago Castano" userId="88258d53-eebf-4a89-8383-59716baa1b65" providerId="ADAL" clId="{21470B76-A2A8-4C7F-BF26-DCF1E8D33A50}" dt="2021-10-21T23:47:34.465" v="1890" actId="478"/>
          <ac:picMkLst>
            <pc:docMk/>
            <pc:sldMk cId="4198860039" sldId="272"/>
            <ac:picMk id="282" creationId="{D84BA051-4100-464F-8DBB-21314BA57B67}"/>
          </ac:picMkLst>
        </pc:picChg>
        <pc:picChg chg="del">
          <ac:chgData name="Santiago Castano" userId="88258d53-eebf-4a89-8383-59716baa1b65" providerId="ADAL" clId="{21470B76-A2A8-4C7F-BF26-DCF1E8D33A50}" dt="2021-10-21T23:55:13.445" v="1961" actId="478"/>
          <ac:picMkLst>
            <pc:docMk/>
            <pc:sldMk cId="4198860039" sldId="272"/>
            <ac:picMk id="286" creationId="{28B3D710-A002-1441-84DB-16F1D7E7C8CA}"/>
          </ac:picMkLst>
        </pc:picChg>
        <pc:picChg chg="del">
          <ac:chgData name="Santiago Castano" userId="88258d53-eebf-4a89-8383-59716baa1b65" providerId="ADAL" clId="{21470B76-A2A8-4C7F-BF26-DCF1E8D33A50}" dt="2021-10-21T23:55:15.612" v="1962" actId="478"/>
          <ac:picMkLst>
            <pc:docMk/>
            <pc:sldMk cId="4198860039" sldId="272"/>
            <ac:picMk id="287" creationId="{4306FF96-F261-5147-B38A-007B30B93E85}"/>
          </ac:picMkLst>
        </pc:picChg>
        <pc:picChg chg="del">
          <ac:chgData name="Santiago Castano" userId="88258d53-eebf-4a89-8383-59716baa1b65" providerId="ADAL" clId="{21470B76-A2A8-4C7F-BF26-DCF1E8D33A50}" dt="2021-10-21T23:53:39.467" v="1933" actId="478"/>
          <ac:picMkLst>
            <pc:docMk/>
            <pc:sldMk cId="4198860039" sldId="272"/>
            <ac:picMk id="301" creationId="{860C92CB-BAC6-0B46-A9AF-8731E6E27972}"/>
          </ac:picMkLst>
        </pc:picChg>
        <pc:picChg chg="del">
          <ac:chgData name="Santiago Castano" userId="88258d53-eebf-4a89-8383-59716baa1b65" providerId="ADAL" clId="{21470B76-A2A8-4C7F-BF26-DCF1E8D33A50}" dt="2021-10-21T23:53:51.733" v="1937" actId="478"/>
          <ac:picMkLst>
            <pc:docMk/>
            <pc:sldMk cId="4198860039" sldId="272"/>
            <ac:picMk id="302" creationId="{0DA811F5-CBB5-C34B-A004-2E4DB50F3BAC}"/>
          </ac:picMkLst>
        </pc:picChg>
        <pc:picChg chg="del">
          <ac:chgData name="Santiago Castano" userId="88258d53-eebf-4a89-8383-59716baa1b65" providerId="ADAL" clId="{21470B76-A2A8-4C7F-BF26-DCF1E8D33A50}" dt="2021-10-21T23:53:46.371" v="1935" actId="478"/>
          <ac:picMkLst>
            <pc:docMk/>
            <pc:sldMk cId="4198860039" sldId="272"/>
            <ac:picMk id="306" creationId="{E7CBBA53-A457-9F4B-BB55-C41AFCBBDF93}"/>
          </ac:picMkLst>
        </pc:picChg>
        <pc:picChg chg="del">
          <ac:chgData name="Santiago Castano" userId="88258d53-eebf-4a89-8383-59716baa1b65" providerId="ADAL" clId="{21470B76-A2A8-4C7F-BF26-DCF1E8D33A50}" dt="2021-10-21T23:59:28.700" v="2135" actId="478"/>
          <ac:picMkLst>
            <pc:docMk/>
            <pc:sldMk cId="4198860039" sldId="272"/>
            <ac:picMk id="330" creationId="{93320A9E-1799-1743-B051-5D08BB013EF9}"/>
          </ac:picMkLst>
        </pc:picChg>
        <pc:picChg chg="del">
          <ac:chgData name="Santiago Castano" userId="88258d53-eebf-4a89-8383-59716baa1b65" providerId="ADAL" clId="{21470B76-A2A8-4C7F-BF26-DCF1E8D33A50}" dt="2021-10-22T00:36:44.419" v="2350" actId="478"/>
          <ac:picMkLst>
            <pc:docMk/>
            <pc:sldMk cId="4198860039" sldId="272"/>
            <ac:picMk id="373" creationId="{1CEFDF95-CF72-414D-BA2E-27791F892051}"/>
          </ac:picMkLst>
        </pc:picChg>
        <pc:picChg chg="del">
          <ac:chgData name="Santiago Castano" userId="88258d53-eebf-4a89-8383-59716baa1b65" providerId="ADAL" clId="{21470B76-A2A8-4C7F-BF26-DCF1E8D33A50}" dt="2021-10-21T18:38:29.952" v="1591" actId="478"/>
          <ac:picMkLst>
            <pc:docMk/>
            <pc:sldMk cId="4198860039" sldId="272"/>
            <ac:picMk id="760" creationId="{0C1EDBF4-DD68-4A89-A301-57CAFD50C5D3}"/>
          </ac:picMkLst>
        </pc:picChg>
        <pc:picChg chg="del">
          <ac:chgData name="Santiago Castano" userId="88258d53-eebf-4a89-8383-59716baa1b65" providerId="ADAL" clId="{21470B76-A2A8-4C7F-BF26-DCF1E8D33A50}" dt="2021-10-21T18:35:09.503" v="1536" actId="478"/>
          <ac:picMkLst>
            <pc:docMk/>
            <pc:sldMk cId="4198860039" sldId="272"/>
            <ac:picMk id="765" creationId="{4ABE8511-9D18-48E4-9A84-1E5F17131A78}"/>
          </ac:picMkLst>
        </pc:picChg>
        <pc:picChg chg="del">
          <ac:chgData name="Santiago Castano" userId="88258d53-eebf-4a89-8383-59716baa1b65" providerId="ADAL" clId="{21470B76-A2A8-4C7F-BF26-DCF1E8D33A50}" dt="2021-10-21T18:35:35.265" v="1542" actId="478"/>
          <ac:picMkLst>
            <pc:docMk/>
            <pc:sldMk cId="4198860039" sldId="272"/>
            <ac:picMk id="766" creationId="{36206598-C6A2-4253-8082-9C650BC95C1C}"/>
          </ac:picMkLst>
        </pc:picChg>
        <pc:picChg chg="del">
          <ac:chgData name="Santiago Castano" userId="88258d53-eebf-4a89-8383-59716baa1b65" providerId="ADAL" clId="{21470B76-A2A8-4C7F-BF26-DCF1E8D33A50}" dt="2021-10-21T23:38:40.540" v="1689" actId="478"/>
          <ac:picMkLst>
            <pc:docMk/>
            <pc:sldMk cId="4198860039" sldId="272"/>
            <ac:picMk id="774" creationId="{6EEC9678-57A7-46BF-9F64-DE0A4AB2C6CE}"/>
          </ac:picMkLst>
        </pc:picChg>
        <pc:picChg chg="del mod">
          <ac:chgData name="Santiago Castano" userId="88258d53-eebf-4a89-8383-59716baa1b65" providerId="ADAL" clId="{21470B76-A2A8-4C7F-BF26-DCF1E8D33A50}" dt="2021-10-21T18:36:53.721" v="1552" actId="478"/>
          <ac:picMkLst>
            <pc:docMk/>
            <pc:sldMk cId="4198860039" sldId="272"/>
            <ac:picMk id="811" creationId="{A92A4CCE-7353-4D1C-84EA-116F840DC176}"/>
          </ac:picMkLst>
        </pc:picChg>
        <pc:picChg chg="del">
          <ac:chgData name="Santiago Castano" userId="88258d53-eebf-4a89-8383-59716baa1b65" providerId="ADAL" clId="{21470B76-A2A8-4C7F-BF26-DCF1E8D33A50}" dt="2021-10-21T23:36:35.283" v="1674" actId="478"/>
          <ac:picMkLst>
            <pc:docMk/>
            <pc:sldMk cId="4198860039" sldId="272"/>
            <ac:picMk id="816" creationId="{ABC65047-FE51-4496-BF3D-41FEF1658F00}"/>
          </ac:picMkLst>
        </pc:picChg>
        <pc:picChg chg="del">
          <ac:chgData name="Santiago Castano" userId="88258d53-eebf-4a89-8383-59716baa1b65" providerId="ADAL" clId="{21470B76-A2A8-4C7F-BF26-DCF1E8D33A50}" dt="2021-10-21T23:38:19.206" v="1676" actId="478"/>
          <ac:picMkLst>
            <pc:docMk/>
            <pc:sldMk cId="4198860039" sldId="272"/>
            <ac:picMk id="817" creationId="{2879B7AE-9AF1-434B-9DF4-0117275A4C15}"/>
          </ac:picMkLst>
        </pc:picChg>
        <pc:cxnChg chg="add mod">
          <ac:chgData name="Santiago Castano" userId="88258d53-eebf-4a89-8383-59716baa1b65" providerId="ADAL" clId="{21470B76-A2A8-4C7F-BF26-DCF1E8D33A50}" dt="2021-10-21T18:35:33.567" v="1541" actId="1076"/>
          <ac:cxnSpMkLst>
            <pc:docMk/>
            <pc:sldMk cId="4198860039" sldId="272"/>
            <ac:cxnSpMk id="3" creationId="{031D8A52-DF31-4556-AD4A-11665DDA201A}"/>
          </ac:cxnSpMkLst>
        </pc:cxnChg>
        <pc:cxnChg chg="add mod">
          <ac:chgData name="Santiago Castano" userId="88258d53-eebf-4a89-8383-59716baa1b65" providerId="ADAL" clId="{21470B76-A2A8-4C7F-BF26-DCF1E8D33A50}" dt="2021-10-21T18:37:05.731" v="1585" actId="1076"/>
          <ac:cxnSpMkLst>
            <pc:docMk/>
            <pc:sldMk cId="4198860039" sldId="272"/>
            <ac:cxnSpMk id="205" creationId="{EA3C4674-FFDD-4E43-BB43-4D00E92053FC}"/>
          </ac:cxnSpMkLst>
        </pc:cxnChg>
      </pc:sldChg>
      <pc:sldChg chg="add del mod modShow">
        <pc:chgData name="Santiago Castano" userId="88258d53-eebf-4a89-8383-59716baa1b65" providerId="ADAL" clId="{21470B76-A2A8-4C7F-BF26-DCF1E8D33A50}" dt="2021-10-22T00:37:57.445" v="2392" actId="47"/>
        <pc:sldMkLst>
          <pc:docMk/>
          <pc:sldMk cId="1967807716" sldId="2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redbull-my.sharepoint.com/personal/durlan_burbano_redbull_com/Documents/Durlan%20Burbano%20RB/Nielsen,%20Dunnhumby,%20Scantrack/Nielsen%20Retail/2021/8.%20Agosto/Entrega/08.2021%20Energy%20Tracking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astano\AppData\Local\Microsoft\Windows\INetCache\Content.Outlook\K11CEFJR\graficas%20one%20pag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astano\AppData\Local\Microsoft\Windows\INetCache\Content.Outlook\K11CEFJR\graficas%20one%20page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astano\AppData\Local\Microsoft\Windows\INetCache\Content.Outlook\K11CEFJR\graficas%20one%20page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astano\AppData\Local\Microsoft\Windows\INetCache\Content.Outlook\K11CEFJR\graficas%20one%20page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[08.2021 Energy Tracking.xlsx]Value Share!ValueShare</c:name>
    <c:fmtId val="84"/>
  </c:pivotSource>
  <c:chart>
    <c:autoTitleDeleted val="0"/>
    <c:pivotFmts>
      <c:pivotFmt>
        <c:idx val="0"/>
        <c:spPr>
          <a:solidFill>
            <a:srgbClr val="C00000"/>
          </a:solidFill>
          <a:ln>
            <a:solidFill>
              <a:srgbClr val="C00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00B0F0"/>
          </a:solidFill>
          <a:ln>
            <a:solidFill>
              <a:srgbClr val="00B0F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00B050"/>
          </a:solidFill>
          <a:ln>
            <a:solidFill>
              <a:srgbClr val="00B05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4"/>
          </a:solidFill>
          <a:ln>
            <a:solidFill>
              <a:schemeClr val="accent4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3"/>
          </a:solidFill>
          <a:ln>
            <a:solidFill>
              <a:schemeClr val="bg1">
                <a:lumMod val="65000"/>
              </a:schemeClr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7030A0"/>
          </a:solidFill>
          <a:ln>
            <a:solidFill>
              <a:srgbClr val="7030A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bg1">
              <a:lumMod val="65000"/>
            </a:schemeClr>
          </a:solidFill>
          <a:ln>
            <a:noFill/>
          </a:ln>
          <a:effectLst/>
        </c:spPr>
      </c:pivotFmt>
      <c:pivotFmt>
        <c:idx val="25"/>
        <c:spPr>
          <a:solidFill>
            <a:schemeClr val="bg1">
              <a:lumMod val="6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bg1">
              <a:lumMod val="65000"/>
            </a:schemeClr>
          </a:solidFill>
          <a:ln>
            <a:noFill/>
          </a:ln>
          <a:effectLst/>
        </c:spPr>
      </c:pivotFmt>
      <c:pivotFmt>
        <c:idx val="27"/>
        <c:spPr>
          <a:solidFill>
            <a:schemeClr val="accent3">
              <a:lumMod val="60000"/>
            </a:schemeClr>
          </a:solidFill>
          <a:ln>
            <a:noFill/>
          </a:ln>
          <a:effectLst/>
        </c:spPr>
      </c:pivotFmt>
      <c:pivotFmt>
        <c:idx val="28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bg1">
              <a:lumMod val="6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bg1">
              <a:lumMod val="6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bg1">
              <a:lumMod val="65000"/>
            </a:schemeClr>
          </a:solidFill>
          <a:ln>
            <a:noFill/>
          </a:ln>
          <a:effectLst/>
        </c:spPr>
        <c:dLbl>
          <c:idx val="0"/>
          <c:layout>
            <c:manualLayout>
              <c:x val="0"/>
              <c:y val="-8.5653104925053278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bg1">
              <a:lumMod val="6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bg2">
              <a:lumMod val="9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rgbClr val="C00000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rgbClr val="00B050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rgbClr val="FFC000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tx1"/>
          </a:solidFill>
          <a:ln>
            <a:noFill/>
          </a:ln>
          <a:effectLst/>
        </c:spPr>
      </c:pivotFmt>
      <c:pivotFmt>
        <c:idx val="94"/>
        <c:spPr>
          <a:solidFill>
            <a:schemeClr val="bg1">
              <a:lumMod val="6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rgbClr val="00B0F0"/>
          </a:solidFill>
          <a:ln>
            <a:noFill/>
          </a:ln>
          <a:effectLst/>
        </c:spPr>
      </c:pivotFmt>
      <c:pivotFmt>
        <c:idx val="96"/>
        <c:spPr>
          <a:solidFill>
            <a:schemeClr val="accent2"/>
          </a:solidFill>
          <a:ln>
            <a:noFill/>
          </a:ln>
          <a:effectLst/>
        </c:spPr>
      </c:pivotFmt>
      <c:pivotFmt>
        <c:idx val="97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</c:pivotFmt>
      <c:pivotFmt>
        <c:idx val="98"/>
        <c:spPr>
          <a:solidFill>
            <a:schemeClr val="accent3">
              <a:lumMod val="60000"/>
            </a:schemeClr>
          </a:solidFill>
          <a:ln>
            <a:noFill/>
          </a:ln>
          <a:effectLst/>
        </c:spPr>
      </c:pivotFmt>
      <c:pivotFmt>
        <c:idx val="99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bg1">
              <a:lumMod val="6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rgbClr val="0F0069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bg1">
              <a:lumMod val="6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ysClr val="window" lastClr="FFFFFF">
              <a:lumMod val="50000"/>
            </a:sysClr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rgbClr val="CC0033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rgbClr val="0F0069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ysClr val="window" lastClr="FFFFFF">
              <a:lumMod val="50000"/>
            </a:sysClr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rgbClr val="CC0033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spPr>
          <a:solidFill>
            <a:srgbClr val="0F0069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  <c:spPr>
          <a:solidFill>
            <a:srgbClr val="00B0F0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1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2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3"/>
        <c:spPr>
          <a:solidFill>
            <a:sysClr val="window" lastClr="FFFFFF">
              <a:lumMod val="50000"/>
            </a:sysClr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4"/>
        <c:spPr>
          <a:solidFill>
            <a:srgbClr val="CC0033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;;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1.8559005481748339E-2"/>
          <c:y val="5.2613395471675664E-2"/>
          <c:w val="0.96288198903650335"/>
          <c:h val="0.7929732926108135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'Value Share'!$B$5:$B$6</c:f>
              <c:strCache>
                <c:ptCount val="1"/>
                <c:pt idx="0">
                  <c:v>RED BULL</c:v>
                </c:pt>
              </c:strCache>
            </c:strRef>
          </c:tx>
          <c:spPr>
            <a:solidFill>
              <a:srgbClr val="0F0069"/>
            </a:solidFill>
            <a:ln>
              <a:noFill/>
            </a:ln>
            <a:effectLst/>
          </c:spPr>
          <c:invertIfNegative val="0"/>
          <c:dLbls>
            <c:numFmt formatCode="0.0;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'Value Share'!$A$7:$A$38</c:f>
              <c:strCache>
                <c:ptCount val="32"/>
                <c:pt idx="0">
                  <c:v>ENE 2019</c:v>
                </c:pt>
                <c:pt idx="1">
                  <c:v>FEB 2019</c:v>
                </c:pt>
                <c:pt idx="2">
                  <c:v>MAR 2019</c:v>
                </c:pt>
                <c:pt idx="3">
                  <c:v>ABR 2019</c:v>
                </c:pt>
                <c:pt idx="4">
                  <c:v>MAY 2019</c:v>
                </c:pt>
                <c:pt idx="5">
                  <c:v>JUN 2019</c:v>
                </c:pt>
                <c:pt idx="6">
                  <c:v>JUL 2019</c:v>
                </c:pt>
                <c:pt idx="7">
                  <c:v>AGO 2019</c:v>
                </c:pt>
                <c:pt idx="8">
                  <c:v>SEP 2019</c:v>
                </c:pt>
                <c:pt idx="9">
                  <c:v>OCT 2019</c:v>
                </c:pt>
                <c:pt idx="10">
                  <c:v>NOV 2019</c:v>
                </c:pt>
                <c:pt idx="11">
                  <c:v>DIC 2019</c:v>
                </c:pt>
                <c:pt idx="12">
                  <c:v>ENE 2020</c:v>
                </c:pt>
                <c:pt idx="13">
                  <c:v>FEB 2020</c:v>
                </c:pt>
                <c:pt idx="14">
                  <c:v>MAR 2020</c:v>
                </c:pt>
                <c:pt idx="15">
                  <c:v>ABR 2020</c:v>
                </c:pt>
                <c:pt idx="16">
                  <c:v>MAY 2020</c:v>
                </c:pt>
                <c:pt idx="17">
                  <c:v>JUN 2020</c:v>
                </c:pt>
                <c:pt idx="18">
                  <c:v>JUL 2020</c:v>
                </c:pt>
                <c:pt idx="19">
                  <c:v>AGO 2020</c:v>
                </c:pt>
                <c:pt idx="20">
                  <c:v>SEP 2020</c:v>
                </c:pt>
                <c:pt idx="21">
                  <c:v>OCT 2020</c:v>
                </c:pt>
                <c:pt idx="22">
                  <c:v>NOV 2020</c:v>
                </c:pt>
                <c:pt idx="23">
                  <c:v>DIC 2020</c:v>
                </c:pt>
                <c:pt idx="24">
                  <c:v>ENE 2021</c:v>
                </c:pt>
                <c:pt idx="25">
                  <c:v>FEB 2021</c:v>
                </c:pt>
                <c:pt idx="26">
                  <c:v>MAR 2021</c:v>
                </c:pt>
                <c:pt idx="27">
                  <c:v>ABR 2021</c:v>
                </c:pt>
                <c:pt idx="28">
                  <c:v>MAY 2021</c:v>
                </c:pt>
                <c:pt idx="29">
                  <c:v>JUN 2021</c:v>
                </c:pt>
                <c:pt idx="30">
                  <c:v>JUL 2021</c:v>
                </c:pt>
                <c:pt idx="31">
                  <c:v>AGO 2021</c:v>
                </c:pt>
              </c:strCache>
            </c:strRef>
          </c:cat>
          <c:val>
            <c:numRef>
              <c:f>'Value Share'!$B$7:$B$38</c:f>
              <c:numCache>
                <c:formatCode>_-* #,##0.00\ _€_-;\-* #,##0.00\ _€_-;_-* "-"??\ _€_-;_-@_-</c:formatCode>
                <c:ptCount val="32"/>
                <c:pt idx="0">
                  <c:v>7.2</c:v>
                </c:pt>
                <c:pt idx="1">
                  <c:v>6.3</c:v>
                </c:pt>
                <c:pt idx="2">
                  <c:v>5</c:v>
                </c:pt>
                <c:pt idx="3">
                  <c:v>5.7</c:v>
                </c:pt>
                <c:pt idx="4">
                  <c:v>7.1</c:v>
                </c:pt>
                <c:pt idx="5">
                  <c:v>7.8</c:v>
                </c:pt>
                <c:pt idx="6">
                  <c:v>8.6999999999999993</c:v>
                </c:pt>
                <c:pt idx="7">
                  <c:v>9.1</c:v>
                </c:pt>
                <c:pt idx="8">
                  <c:v>7.3</c:v>
                </c:pt>
                <c:pt idx="9">
                  <c:v>9.8000000000000007</c:v>
                </c:pt>
                <c:pt idx="10">
                  <c:v>8.6999999999999993</c:v>
                </c:pt>
                <c:pt idx="11">
                  <c:v>10.3</c:v>
                </c:pt>
                <c:pt idx="12">
                  <c:v>9.6</c:v>
                </c:pt>
                <c:pt idx="13">
                  <c:v>8</c:v>
                </c:pt>
                <c:pt idx="14">
                  <c:v>10.3</c:v>
                </c:pt>
                <c:pt idx="15">
                  <c:v>3</c:v>
                </c:pt>
                <c:pt idx="16">
                  <c:v>12.9</c:v>
                </c:pt>
                <c:pt idx="17">
                  <c:v>8.6999999999999993</c:v>
                </c:pt>
                <c:pt idx="18">
                  <c:v>8.8000000000000007</c:v>
                </c:pt>
                <c:pt idx="19">
                  <c:v>9.5</c:v>
                </c:pt>
                <c:pt idx="20">
                  <c:v>3.6</c:v>
                </c:pt>
                <c:pt idx="21">
                  <c:v>12.7</c:v>
                </c:pt>
                <c:pt idx="22">
                  <c:v>15.6</c:v>
                </c:pt>
                <c:pt idx="23">
                  <c:v>11.6</c:v>
                </c:pt>
                <c:pt idx="24">
                  <c:v>9.9</c:v>
                </c:pt>
                <c:pt idx="25">
                  <c:v>8.6</c:v>
                </c:pt>
                <c:pt idx="26">
                  <c:v>9.9</c:v>
                </c:pt>
                <c:pt idx="27">
                  <c:v>9.5</c:v>
                </c:pt>
                <c:pt idx="28">
                  <c:v>8.4</c:v>
                </c:pt>
                <c:pt idx="29">
                  <c:v>10.1</c:v>
                </c:pt>
                <c:pt idx="30">
                  <c:v>9.6999999999999993</c:v>
                </c:pt>
                <c:pt idx="31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41-48BE-B909-E7954A21AF4B}"/>
            </c:ext>
          </c:extLst>
        </c:ser>
        <c:ser>
          <c:idx val="1"/>
          <c:order val="1"/>
          <c:tx>
            <c:strRef>
              <c:f>'Value Share'!$C$5:$C$6</c:f>
              <c:strCache>
                <c:ptCount val="1"/>
                <c:pt idx="0">
                  <c:v>VIVE 100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numFmt formatCode="0.0;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'Value Share'!$A$7:$A$38</c:f>
              <c:strCache>
                <c:ptCount val="32"/>
                <c:pt idx="0">
                  <c:v>ENE 2019</c:v>
                </c:pt>
                <c:pt idx="1">
                  <c:v>FEB 2019</c:v>
                </c:pt>
                <c:pt idx="2">
                  <c:v>MAR 2019</c:v>
                </c:pt>
                <c:pt idx="3">
                  <c:v>ABR 2019</c:v>
                </c:pt>
                <c:pt idx="4">
                  <c:v>MAY 2019</c:v>
                </c:pt>
                <c:pt idx="5">
                  <c:v>JUN 2019</c:v>
                </c:pt>
                <c:pt idx="6">
                  <c:v>JUL 2019</c:v>
                </c:pt>
                <c:pt idx="7">
                  <c:v>AGO 2019</c:v>
                </c:pt>
                <c:pt idx="8">
                  <c:v>SEP 2019</c:v>
                </c:pt>
                <c:pt idx="9">
                  <c:v>OCT 2019</c:v>
                </c:pt>
                <c:pt idx="10">
                  <c:v>NOV 2019</c:v>
                </c:pt>
                <c:pt idx="11">
                  <c:v>DIC 2019</c:v>
                </c:pt>
                <c:pt idx="12">
                  <c:v>ENE 2020</c:v>
                </c:pt>
                <c:pt idx="13">
                  <c:v>FEB 2020</c:v>
                </c:pt>
                <c:pt idx="14">
                  <c:v>MAR 2020</c:v>
                </c:pt>
                <c:pt idx="15">
                  <c:v>ABR 2020</c:v>
                </c:pt>
                <c:pt idx="16">
                  <c:v>MAY 2020</c:v>
                </c:pt>
                <c:pt idx="17">
                  <c:v>JUN 2020</c:v>
                </c:pt>
                <c:pt idx="18">
                  <c:v>JUL 2020</c:v>
                </c:pt>
                <c:pt idx="19">
                  <c:v>AGO 2020</c:v>
                </c:pt>
                <c:pt idx="20">
                  <c:v>SEP 2020</c:v>
                </c:pt>
                <c:pt idx="21">
                  <c:v>OCT 2020</c:v>
                </c:pt>
                <c:pt idx="22">
                  <c:v>NOV 2020</c:v>
                </c:pt>
                <c:pt idx="23">
                  <c:v>DIC 2020</c:v>
                </c:pt>
                <c:pt idx="24">
                  <c:v>ENE 2021</c:v>
                </c:pt>
                <c:pt idx="25">
                  <c:v>FEB 2021</c:v>
                </c:pt>
                <c:pt idx="26">
                  <c:v>MAR 2021</c:v>
                </c:pt>
                <c:pt idx="27">
                  <c:v>ABR 2021</c:v>
                </c:pt>
                <c:pt idx="28">
                  <c:v>MAY 2021</c:v>
                </c:pt>
                <c:pt idx="29">
                  <c:v>JUN 2021</c:v>
                </c:pt>
                <c:pt idx="30">
                  <c:v>JUL 2021</c:v>
                </c:pt>
                <c:pt idx="31">
                  <c:v>AGO 2021</c:v>
                </c:pt>
              </c:strCache>
            </c:strRef>
          </c:cat>
          <c:val>
            <c:numRef>
              <c:f>'Value Share'!$C$7:$C$38</c:f>
              <c:numCache>
                <c:formatCode>_-* #,##0.00\ _€_-;\-* #,##0.00\ _€_-;_-* "-"??\ _€_-;_-@_-</c:formatCode>
                <c:ptCount val="32"/>
                <c:pt idx="0">
                  <c:v>56.5</c:v>
                </c:pt>
                <c:pt idx="1">
                  <c:v>55.4</c:v>
                </c:pt>
                <c:pt idx="2">
                  <c:v>55.9</c:v>
                </c:pt>
                <c:pt idx="3">
                  <c:v>53.2</c:v>
                </c:pt>
                <c:pt idx="4">
                  <c:v>52.9</c:v>
                </c:pt>
                <c:pt idx="5">
                  <c:v>50.5</c:v>
                </c:pt>
                <c:pt idx="6">
                  <c:v>48</c:v>
                </c:pt>
                <c:pt idx="7">
                  <c:v>49.7</c:v>
                </c:pt>
                <c:pt idx="8">
                  <c:v>50.8</c:v>
                </c:pt>
                <c:pt idx="9">
                  <c:v>45.8</c:v>
                </c:pt>
                <c:pt idx="10">
                  <c:v>45.1</c:v>
                </c:pt>
                <c:pt idx="11">
                  <c:v>42.1</c:v>
                </c:pt>
                <c:pt idx="12">
                  <c:v>43.3</c:v>
                </c:pt>
                <c:pt idx="13">
                  <c:v>41.8</c:v>
                </c:pt>
                <c:pt idx="14">
                  <c:v>42.3</c:v>
                </c:pt>
                <c:pt idx="15">
                  <c:v>50.4</c:v>
                </c:pt>
                <c:pt idx="16">
                  <c:v>47.1</c:v>
                </c:pt>
                <c:pt idx="17">
                  <c:v>40.1</c:v>
                </c:pt>
                <c:pt idx="18">
                  <c:v>38.9</c:v>
                </c:pt>
                <c:pt idx="19">
                  <c:v>38.299999999999997</c:v>
                </c:pt>
                <c:pt idx="20">
                  <c:v>46.9</c:v>
                </c:pt>
                <c:pt idx="21">
                  <c:v>36.700000000000003</c:v>
                </c:pt>
                <c:pt idx="22">
                  <c:v>33.6</c:v>
                </c:pt>
                <c:pt idx="23">
                  <c:v>43.9</c:v>
                </c:pt>
                <c:pt idx="24">
                  <c:v>39.299999999999997</c:v>
                </c:pt>
                <c:pt idx="25">
                  <c:v>40.9</c:v>
                </c:pt>
                <c:pt idx="26">
                  <c:v>34.9</c:v>
                </c:pt>
                <c:pt idx="27">
                  <c:v>34.4</c:v>
                </c:pt>
                <c:pt idx="28">
                  <c:v>34.299999999999997</c:v>
                </c:pt>
                <c:pt idx="29">
                  <c:v>36.6</c:v>
                </c:pt>
                <c:pt idx="30">
                  <c:v>40.1</c:v>
                </c:pt>
                <c:pt idx="31">
                  <c:v>34.6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41-48BE-B909-E7954A21AF4B}"/>
            </c:ext>
          </c:extLst>
        </c:ser>
        <c:ser>
          <c:idx val="2"/>
          <c:order val="2"/>
          <c:tx>
            <c:strRef>
              <c:f>'Value Share'!$D$5:$D$6</c:f>
              <c:strCache>
                <c:ptCount val="1"/>
                <c:pt idx="0">
                  <c:v>SPEED MAX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.0;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'Value Share'!$A$7:$A$38</c:f>
              <c:strCache>
                <c:ptCount val="32"/>
                <c:pt idx="0">
                  <c:v>ENE 2019</c:v>
                </c:pt>
                <c:pt idx="1">
                  <c:v>FEB 2019</c:v>
                </c:pt>
                <c:pt idx="2">
                  <c:v>MAR 2019</c:v>
                </c:pt>
                <c:pt idx="3">
                  <c:v>ABR 2019</c:v>
                </c:pt>
                <c:pt idx="4">
                  <c:v>MAY 2019</c:v>
                </c:pt>
                <c:pt idx="5">
                  <c:v>JUN 2019</c:v>
                </c:pt>
                <c:pt idx="6">
                  <c:v>JUL 2019</c:v>
                </c:pt>
                <c:pt idx="7">
                  <c:v>AGO 2019</c:v>
                </c:pt>
                <c:pt idx="8">
                  <c:v>SEP 2019</c:v>
                </c:pt>
                <c:pt idx="9">
                  <c:v>OCT 2019</c:v>
                </c:pt>
                <c:pt idx="10">
                  <c:v>NOV 2019</c:v>
                </c:pt>
                <c:pt idx="11">
                  <c:v>DIC 2019</c:v>
                </c:pt>
                <c:pt idx="12">
                  <c:v>ENE 2020</c:v>
                </c:pt>
                <c:pt idx="13">
                  <c:v>FEB 2020</c:v>
                </c:pt>
                <c:pt idx="14">
                  <c:v>MAR 2020</c:v>
                </c:pt>
                <c:pt idx="15">
                  <c:v>ABR 2020</c:v>
                </c:pt>
                <c:pt idx="16">
                  <c:v>MAY 2020</c:v>
                </c:pt>
                <c:pt idx="17">
                  <c:v>JUN 2020</c:v>
                </c:pt>
                <c:pt idx="18">
                  <c:v>JUL 2020</c:v>
                </c:pt>
                <c:pt idx="19">
                  <c:v>AGO 2020</c:v>
                </c:pt>
                <c:pt idx="20">
                  <c:v>SEP 2020</c:v>
                </c:pt>
                <c:pt idx="21">
                  <c:v>OCT 2020</c:v>
                </c:pt>
                <c:pt idx="22">
                  <c:v>NOV 2020</c:v>
                </c:pt>
                <c:pt idx="23">
                  <c:v>DIC 2020</c:v>
                </c:pt>
                <c:pt idx="24">
                  <c:v>ENE 2021</c:v>
                </c:pt>
                <c:pt idx="25">
                  <c:v>FEB 2021</c:v>
                </c:pt>
                <c:pt idx="26">
                  <c:v>MAR 2021</c:v>
                </c:pt>
                <c:pt idx="27">
                  <c:v>ABR 2021</c:v>
                </c:pt>
                <c:pt idx="28">
                  <c:v>MAY 2021</c:v>
                </c:pt>
                <c:pt idx="29">
                  <c:v>JUN 2021</c:v>
                </c:pt>
                <c:pt idx="30">
                  <c:v>JUL 2021</c:v>
                </c:pt>
                <c:pt idx="31">
                  <c:v>AGO 2021</c:v>
                </c:pt>
              </c:strCache>
            </c:strRef>
          </c:cat>
          <c:val>
            <c:numRef>
              <c:f>'Value Share'!$D$7:$D$38</c:f>
              <c:numCache>
                <c:formatCode>_-* #,##0.00\ _€_-;\-* #,##0.00\ _€_-;_-* "-"??\ _€_-;_-@_-</c:formatCode>
                <c:ptCount val="32"/>
                <c:pt idx="0">
                  <c:v>30.1</c:v>
                </c:pt>
                <c:pt idx="1">
                  <c:v>32.6</c:v>
                </c:pt>
                <c:pt idx="2">
                  <c:v>33.9</c:v>
                </c:pt>
                <c:pt idx="3">
                  <c:v>36.4</c:v>
                </c:pt>
                <c:pt idx="4">
                  <c:v>32</c:v>
                </c:pt>
                <c:pt idx="5">
                  <c:v>32.299999999999997</c:v>
                </c:pt>
                <c:pt idx="6">
                  <c:v>35.1</c:v>
                </c:pt>
                <c:pt idx="7">
                  <c:v>34.700000000000003</c:v>
                </c:pt>
                <c:pt idx="8">
                  <c:v>34.1</c:v>
                </c:pt>
                <c:pt idx="9">
                  <c:v>33.5</c:v>
                </c:pt>
                <c:pt idx="10">
                  <c:v>32.5</c:v>
                </c:pt>
                <c:pt idx="11">
                  <c:v>36.299999999999997</c:v>
                </c:pt>
                <c:pt idx="12">
                  <c:v>34.700000000000003</c:v>
                </c:pt>
                <c:pt idx="13">
                  <c:v>38.5</c:v>
                </c:pt>
                <c:pt idx="14">
                  <c:v>36.200000000000003</c:v>
                </c:pt>
                <c:pt idx="15">
                  <c:v>36.1</c:v>
                </c:pt>
                <c:pt idx="16">
                  <c:v>32.6</c:v>
                </c:pt>
                <c:pt idx="17">
                  <c:v>40.799999999999997</c:v>
                </c:pt>
                <c:pt idx="18">
                  <c:v>43.2</c:v>
                </c:pt>
                <c:pt idx="19">
                  <c:v>41.2</c:v>
                </c:pt>
                <c:pt idx="20">
                  <c:v>37.4</c:v>
                </c:pt>
                <c:pt idx="21">
                  <c:v>35.799999999999997</c:v>
                </c:pt>
                <c:pt idx="22">
                  <c:v>39.200000000000003</c:v>
                </c:pt>
                <c:pt idx="23">
                  <c:v>33.700000000000003</c:v>
                </c:pt>
                <c:pt idx="24">
                  <c:v>41</c:v>
                </c:pt>
                <c:pt idx="25">
                  <c:v>38.799999999999997</c:v>
                </c:pt>
                <c:pt idx="26">
                  <c:v>42.9</c:v>
                </c:pt>
                <c:pt idx="27">
                  <c:v>45</c:v>
                </c:pt>
                <c:pt idx="28">
                  <c:v>48.4</c:v>
                </c:pt>
                <c:pt idx="29">
                  <c:v>45.4</c:v>
                </c:pt>
                <c:pt idx="30">
                  <c:v>41.3</c:v>
                </c:pt>
                <c:pt idx="31">
                  <c:v>45.1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41-48BE-B909-E7954A21AF4B}"/>
            </c:ext>
          </c:extLst>
        </c:ser>
        <c:ser>
          <c:idx val="3"/>
          <c:order val="3"/>
          <c:tx>
            <c:strRef>
              <c:f>'Value Share'!$E$5:$E$6</c:f>
              <c:strCache>
                <c:ptCount val="1"/>
                <c:pt idx="0">
                  <c:v>MONSTER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numFmt formatCode="0.0;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'Value Share'!$A$7:$A$38</c:f>
              <c:strCache>
                <c:ptCount val="32"/>
                <c:pt idx="0">
                  <c:v>ENE 2019</c:v>
                </c:pt>
                <c:pt idx="1">
                  <c:v>FEB 2019</c:v>
                </c:pt>
                <c:pt idx="2">
                  <c:v>MAR 2019</c:v>
                </c:pt>
                <c:pt idx="3">
                  <c:v>ABR 2019</c:v>
                </c:pt>
                <c:pt idx="4">
                  <c:v>MAY 2019</c:v>
                </c:pt>
                <c:pt idx="5">
                  <c:v>JUN 2019</c:v>
                </c:pt>
                <c:pt idx="6">
                  <c:v>JUL 2019</c:v>
                </c:pt>
                <c:pt idx="7">
                  <c:v>AGO 2019</c:v>
                </c:pt>
                <c:pt idx="8">
                  <c:v>SEP 2019</c:v>
                </c:pt>
                <c:pt idx="9">
                  <c:v>OCT 2019</c:v>
                </c:pt>
                <c:pt idx="10">
                  <c:v>NOV 2019</c:v>
                </c:pt>
                <c:pt idx="11">
                  <c:v>DIC 2019</c:v>
                </c:pt>
                <c:pt idx="12">
                  <c:v>ENE 2020</c:v>
                </c:pt>
                <c:pt idx="13">
                  <c:v>FEB 2020</c:v>
                </c:pt>
                <c:pt idx="14">
                  <c:v>MAR 2020</c:v>
                </c:pt>
                <c:pt idx="15">
                  <c:v>ABR 2020</c:v>
                </c:pt>
                <c:pt idx="16">
                  <c:v>MAY 2020</c:v>
                </c:pt>
                <c:pt idx="17">
                  <c:v>JUN 2020</c:v>
                </c:pt>
                <c:pt idx="18">
                  <c:v>JUL 2020</c:v>
                </c:pt>
                <c:pt idx="19">
                  <c:v>AGO 2020</c:v>
                </c:pt>
                <c:pt idx="20">
                  <c:v>SEP 2020</c:v>
                </c:pt>
                <c:pt idx="21">
                  <c:v>OCT 2020</c:v>
                </c:pt>
                <c:pt idx="22">
                  <c:v>NOV 2020</c:v>
                </c:pt>
                <c:pt idx="23">
                  <c:v>DIC 2020</c:v>
                </c:pt>
                <c:pt idx="24">
                  <c:v>ENE 2021</c:v>
                </c:pt>
                <c:pt idx="25">
                  <c:v>FEB 2021</c:v>
                </c:pt>
                <c:pt idx="26">
                  <c:v>MAR 2021</c:v>
                </c:pt>
                <c:pt idx="27">
                  <c:v>ABR 2021</c:v>
                </c:pt>
                <c:pt idx="28">
                  <c:v>MAY 2021</c:v>
                </c:pt>
                <c:pt idx="29">
                  <c:v>JUN 2021</c:v>
                </c:pt>
                <c:pt idx="30">
                  <c:v>JUL 2021</c:v>
                </c:pt>
                <c:pt idx="31">
                  <c:v>AGO 2021</c:v>
                </c:pt>
              </c:strCache>
            </c:strRef>
          </c:cat>
          <c:val>
            <c:numRef>
              <c:f>'Value Share'!$E$7:$E$38</c:f>
              <c:numCache>
                <c:formatCode>_-* #,##0.00\ _€_-;\-* #,##0.00\ _€_-;_-* "-"??\ _€_-;_-@_-</c:formatCode>
                <c:ptCount val="32"/>
                <c:pt idx="0">
                  <c:v>4.7</c:v>
                </c:pt>
                <c:pt idx="1">
                  <c:v>3.7</c:v>
                </c:pt>
                <c:pt idx="2">
                  <c:v>2.9</c:v>
                </c:pt>
                <c:pt idx="3">
                  <c:v>3.2</c:v>
                </c:pt>
                <c:pt idx="4">
                  <c:v>6.4</c:v>
                </c:pt>
                <c:pt idx="5">
                  <c:v>7.2</c:v>
                </c:pt>
                <c:pt idx="6">
                  <c:v>6</c:v>
                </c:pt>
                <c:pt idx="7">
                  <c:v>4.4000000000000004</c:v>
                </c:pt>
                <c:pt idx="8">
                  <c:v>6</c:v>
                </c:pt>
                <c:pt idx="9">
                  <c:v>6.1</c:v>
                </c:pt>
                <c:pt idx="10">
                  <c:v>5.8</c:v>
                </c:pt>
                <c:pt idx="11">
                  <c:v>4</c:v>
                </c:pt>
                <c:pt idx="12">
                  <c:v>5.5</c:v>
                </c:pt>
                <c:pt idx="13">
                  <c:v>5.9</c:v>
                </c:pt>
                <c:pt idx="14">
                  <c:v>4.5999999999999996</c:v>
                </c:pt>
                <c:pt idx="15">
                  <c:v>4.2</c:v>
                </c:pt>
                <c:pt idx="16">
                  <c:v>3.7</c:v>
                </c:pt>
                <c:pt idx="17">
                  <c:v>5</c:v>
                </c:pt>
                <c:pt idx="18">
                  <c:v>5.2</c:v>
                </c:pt>
                <c:pt idx="19">
                  <c:v>5.6</c:v>
                </c:pt>
                <c:pt idx="20">
                  <c:v>5.3</c:v>
                </c:pt>
                <c:pt idx="21">
                  <c:v>7.3</c:v>
                </c:pt>
                <c:pt idx="22">
                  <c:v>4.9000000000000004</c:v>
                </c:pt>
                <c:pt idx="23">
                  <c:v>5.3</c:v>
                </c:pt>
                <c:pt idx="24">
                  <c:v>6.2</c:v>
                </c:pt>
                <c:pt idx="25">
                  <c:v>5.7</c:v>
                </c:pt>
                <c:pt idx="26">
                  <c:v>4.7</c:v>
                </c:pt>
                <c:pt idx="27">
                  <c:v>4.0999999999999996</c:v>
                </c:pt>
                <c:pt idx="28">
                  <c:v>3.8</c:v>
                </c:pt>
                <c:pt idx="29">
                  <c:v>3.1</c:v>
                </c:pt>
                <c:pt idx="30">
                  <c:v>5.2</c:v>
                </c:pt>
                <c:pt idx="31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41-48BE-B909-E7954A21AF4B}"/>
            </c:ext>
          </c:extLst>
        </c:ser>
        <c:ser>
          <c:idx val="4"/>
          <c:order val="4"/>
          <c:tx>
            <c:strRef>
              <c:f>'Value Share'!$F$5:$F$6</c:f>
              <c:strCache>
                <c:ptCount val="1"/>
                <c:pt idx="0">
                  <c:v>SPARTAN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>
              <a:noFill/>
            </a:ln>
            <a:effectLst/>
          </c:spPr>
          <c:invertIfNegative val="0"/>
          <c:dLbls>
            <c:numFmt formatCode="0.0;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'Value Share'!$A$7:$A$38</c:f>
              <c:strCache>
                <c:ptCount val="32"/>
                <c:pt idx="0">
                  <c:v>ENE 2019</c:v>
                </c:pt>
                <c:pt idx="1">
                  <c:v>FEB 2019</c:v>
                </c:pt>
                <c:pt idx="2">
                  <c:v>MAR 2019</c:v>
                </c:pt>
                <c:pt idx="3">
                  <c:v>ABR 2019</c:v>
                </c:pt>
                <c:pt idx="4">
                  <c:v>MAY 2019</c:v>
                </c:pt>
                <c:pt idx="5">
                  <c:v>JUN 2019</c:v>
                </c:pt>
                <c:pt idx="6">
                  <c:v>JUL 2019</c:v>
                </c:pt>
                <c:pt idx="7">
                  <c:v>AGO 2019</c:v>
                </c:pt>
                <c:pt idx="8">
                  <c:v>SEP 2019</c:v>
                </c:pt>
                <c:pt idx="9">
                  <c:v>OCT 2019</c:v>
                </c:pt>
                <c:pt idx="10">
                  <c:v>NOV 2019</c:v>
                </c:pt>
                <c:pt idx="11">
                  <c:v>DIC 2019</c:v>
                </c:pt>
                <c:pt idx="12">
                  <c:v>ENE 2020</c:v>
                </c:pt>
                <c:pt idx="13">
                  <c:v>FEB 2020</c:v>
                </c:pt>
                <c:pt idx="14">
                  <c:v>MAR 2020</c:v>
                </c:pt>
                <c:pt idx="15">
                  <c:v>ABR 2020</c:v>
                </c:pt>
                <c:pt idx="16">
                  <c:v>MAY 2020</c:v>
                </c:pt>
                <c:pt idx="17">
                  <c:v>JUN 2020</c:v>
                </c:pt>
                <c:pt idx="18">
                  <c:v>JUL 2020</c:v>
                </c:pt>
                <c:pt idx="19">
                  <c:v>AGO 2020</c:v>
                </c:pt>
                <c:pt idx="20">
                  <c:v>SEP 2020</c:v>
                </c:pt>
                <c:pt idx="21">
                  <c:v>OCT 2020</c:v>
                </c:pt>
                <c:pt idx="22">
                  <c:v>NOV 2020</c:v>
                </c:pt>
                <c:pt idx="23">
                  <c:v>DIC 2020</c:v>
                </c:pt>
                <c:pt idx="24">
                  <c:v>ENE 2021</c:v>
                </c:pt>
                <c:pt idx="25">
                  <c:v>FEB 2021</c:v>
                </c:pt>
                <c:pt idx="26">
                  <c:v>MAR 2021</c:v>
                </c:pt>
                <c:pt idx="27">
                  <c:v>ABR 2021</c:v>
                </c:pt>
                <c:pt idx="28">
                  <c:v>MAY 2021</c:v>
                </c:pt>
                <c:pt idx="29">
                  <c:v>JUN 2021</c:v>
                </c:pt>
                <c:pt idx="30">
                  <c:v>JUL 2021</c:v>
                </c:pt>
                <c:pt idx="31">
                  <c:v>AGO 2021</c:v>
                </c:pt>
              </c:strCache>
            </c:strRef>
          </c:cat>
          <c:val>
            <c:numRef>
              <c:f>'Value Share'!$F$7:$F$38</c:f>
              <c:numCache>
                <c:formatCode>_-* #,##0.00\ _€_-;\-* #,##0.00\ _€_-;_-* "-"??\ _€_-;_-@_-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</c:v>
                </c:pt>
                <c:pt idx="10">
                  <c:v>6.3</c:v>
                </c:pt>
                <c:pt idx="11">
                  <c:v>5.4</c:v>
                </c:pt>
                <c:pt idx="12">
                  <c:v>5.6</c:v>
                </c:pt>
                <c:pt idx="13">
                  <c:v>4.5</c:v>
                </c:pt>
                <c:pt idx="14">
                  <c:v>4.3</c:v>
                </c:pt>
                <c:pt idx="15">
                  <c:v>3.5</c:v>
                </c:pt>
                <c:pt idx="16">
                  <c:v>0.9</c:v>
                </c:pt>
                <c:pt idx="17">
                  <c:v>2.7</c:v>
                </c:pt>
                <c:pt idx="18">
                  <c:v>0.8</c:v>
                </c:pt>
                <c:pt idx="19">
                  <c:v>1.8</c:v>
                </c:pt>
                <c:pt idx="20">
                  <c:v>4.3</c:v>
                </c:pt>
                <c:pt idx="21">
                  <c:v>6.5</c:v>
                </c:pt>
                <c:pt idx="22">
                  <c:v>3.6</c:v>
                </c:pt>
                <c:pt idx="23">
                  <c:v>2.7</c:v>
                </c:pt>
                <c:pt idx="24">
                  <c:v>1.6</c:v>
                </c:pt>
                <c:pt idx="25">
                  <c:v>4</c:v>
                </c:pt>
                <c:pt idx="26">
                  <c:v>6.1</c:v>
                </c:pt>
                <c:pt idx="27">
                  <c:v>5.4</c:v>
                </c:pt>
                <c:pt idx="28">
                  <c:v>4.2</c:v>
                </c:pt>
                <c:pt idx="29">
                  <c:v>4.2</c:v>
                </c:pt>
                <c:pt idx="30">
                  <c:v>3.3</c:v>
                </c:pt>
                <c:pt idx="31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41-48BE-B909-E7954A21AF4B}"/>
            </c:ext>
          </c:extLst>
        </c:ser>
        <c:ser>
          <c:idx val="5"/>
          <c:order val="5"/>
          <c:tx>
            <c:strRef>
              <c:f>'Value Share'!$G$5:$G$6</c:f>
              <c:strCache>
                <c:ptCount val="1"/>
                <c:pt idx="0">
                  <c:v>COCA COLA ENERGY</c:v>
                </c:pt>
              </c:strCache>
            </c:strRef>
          </c:tx>
          <c:spPr>
            <a:solidFill>
              <a:srgbClr val="CC0033"/>
            </a:solidFill>
            <a:ln>
              <a:noFill/>
            </a:ln>
            <a:effectLst/>
          </c:spPr>
          <c:invertIfNegative val="0"/>
          <c:dLbls>
            <c:numFmt formatCode="0.0;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'Value Share'!$A$7:$A$38</c:f>
              <c:strCache>
                <c:ptCount val="32"/>
                <c:pt idx="0">
                  <c:v>ENE 2019</c:v>
                </c:pt>
                <c:pt idx="1">
                  <c:v>FEB 2019</c:v>
                </c:pt>
                <c:pt idx="2">
                  <c:v>MAR 2019</c:v>
                </c:pt>
                <c:pt idx="3">
                  <c:v>ABR 2019</c:v>
                </c:pt>
                <c:pt idx="4">
                  <c:v>MAY 2019</c:v>
                </c:pt>
                <c:pt idx="5">
                  <c:v>JUN 2019</c:v>
                </c:pt>
                <c:pt idx="6">
                  <c:v>JUL 2019</c:v>
                </c:pt>
                <c:pt idx="7">
                  <c:v>AGO 2019</c:v>
                </c:pt>
                <c:pt idx="8">
                  <c:v>SEP 2019</c:v>
                </c:pt>
                <c:pt idx="9">
                  <c:v>OCT 2019</c:v>
                </c:pt>
                <c:pt idx="10">
                  <c:v>NOV 2019</c:v>
                </c:pt>
                <c:pt idx="11">
                  <c:v>DIC 2019</c:v>
                </c:pt>
                <c:pt idx="12">
                  <c:v>ENE 2020</c:v>
                </c:pt>
                <c:pt idx="13">
                  <c:v>FEB 2020</c:v>
                </c:pt>
                <c:pt idx="14">
                  <c:v>MAR 2020</c:v>
                </c:pt>
                <c:pt idx="15">
                  <c:v>ABR 2020</c:v>
                </c:pt>
                <c:pt idx="16">
                  <c:v>MAY 2020</c:v>
                </c:pt>
                <c:pt idx="17">
                  <c:v>JUN 2020</c:v>
                </c:pt>
                <c:pt idx="18">
                  <c:v>JUL 2020</c:v>
                </c:pt>
                <c:pt idx="19">
                  <c:v>AGO 2020</c:v>
                </c:pt>
                <c:pt idx="20">
                  <c:v>SEP 2020</c:v>
                </c:pt>
                <c:pt idx="21">
                  <c:v>OCT 2020</c:v>
                </c:pt>
                <c:pt idx="22">
                  <c:v>NOV 2020</c:v>
                </c:pt>
                <c:pt idx="23">
                  <c:v>DIC 2020</c:v>
                </c:pt>
                <c:pt idx="24">
                  <c:v>ENE 2021</c:v>
                </c:pt>
                <c:pt idx="25">
                  <c:v>FEB 2021</c:v>
                </c:pt>
                <c:pt idx="26">
                  <c:v>MAR 2021</c:v>
                </c:pt>
                <c:pt idx="27">
                  <c:v>ABR 2021</c:v>
                </c:pt>
                <c:pt idx="28">
                  <c:v>MAY 2021</c:v>
                </c:pt>
                <c:pt idx="29">
                  <c:v>JUN 2021</c:v>
                </c:pt>
                <c:pt idx="30">
                  <c:v>JUL 2021</c:v>
                </c:pt>
                <c:pt idx="31">
                  <c:v>AGO 2021</c:v>
                </c:pt>
              </c:strCache>
            </c:strRef>
          </c:cat>
          <c:val>
            <c:numRef>
              <c:f>'Value Share'!$G$7:$G$38</c:f>
              <c:numCache>
                <c:formatCode>_-* #,##0.00\ _€_-;\-* #,##0.00\ _€_-;_-* "-"??\ _€_-;_-@_-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0.2</c:v>
                </c:pt>
                <c:pt idx="14">
                  <c:v>0.4</c:v>
                </c:pt>
                <c:pt idx="15">
                  <c:v>0.3</c:v>
                </c:pt>
                <c:pt idx="16">
                  <c:v>0.5</c:v>
                </c:pt>
                <c:pt idx="17">
                  <c:v>0.4</c:v>
                </c:pt>
                <c:pt idx="18">
                  <c:v>2.4</c:v>
                </c:pt>
                <c:pt idx="19">
                  <c:v>1</c:v>
                </c:pt>
                <c:pt idx="20">
                  <c:v>0.8</c:v>
                </c:pt>
                <c:pt idx="21">
                  <c:v>0.3</c:v>
                </c:pt>
                <c:pt idx="22">
                  <c:v>0.9</c:v>
                </c:pt>
                <c:pt idx="23">
                  <c:v>0.6</c:v>
                </c:pt>
                <c:pt idx="24">
                  <c:v>0.2</c:v>
                </c:pt>
                <c:pt idx="25">
                  <c:v>0.2</c:v>
                </c:pt>
                <c:pt idx="26">
                  <c:v>0.2</c:v>
                </c:pt>
                <c:pt idx="27">
                  <c:v>0.2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41-48BE-B909-E7954A21AF4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722161744"/>
        <c:axId val="722166664"/>
      </c:barChart>
      <c:catAx>
        <c:axId val="72216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722166664"/>
        <c:crosses val="autoZero"/>
        <c:auto val="1"/>
        <c:lblAlgn val="ctr"/>
        <c:lblOffset val="100"/>
        <c:noMultiLvlLbl val="0"/>
      </c:catAx>
      <c:valAx>
        <c:axId val="7221666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216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665463725286259"/>
          <c:w val="0.98390320360719352"/>
          <c:h val="4.93801813437558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BP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Sheet1!$C$18:$K$18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Sheet1!$C$19:$K$19</c:f>
              <c:numCache>
                <c:formatCode>_-* #,##0_-;\-* #,##0_-;_-* "-"??_-;_-@_-</c:formatCode>
                <c:ptCount val="9"/>
                <c:pt idx="0">
                  <c:v>23490.219405673102</c:v>
                </c:pt>
                <c:pt idx="1">
                  <c:v>29613.38869896267</c:v>
                </c:pt>
                <c:pt idx="2">
                  <c:v>37344.135755473762</c:v>
                </c:pt>
                <c:pt idx="3">
                  <c:v>41196.150280232323</c:v>
                </c:pt>
                <c:pt idx="4">
                  <c:v>49410.244302931584</c:v>
                </c:pt>
                <c:pt idx="5">
                  <c:v>41082.570786157601</c:v>
                </c:pt>
                <c:pt idx="6">
                  <c:v>49839.221156652915</c:v>
                </c:pt>
                <c:pt idx="7">
                  <c:v>48699.695801639245</c:v>
                </c:pt>
                <c:pt idx="8">
                  <c:v>47842.194522741949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11-4716-880A-C915F26BF486}"/>
            </c:ext>
          </c:extLst>
        </c:ser>
        <c:ser>
          <c:idx val="1"/>
          <c:order val="1"/>
          <c:tx>
            <c:strRef>
              <c:f>Sheet1!$B$20</c:f>
              <c:strCache>
                <c:ptCount val="1"/>
                <c:pt idx="0">
                  <c:v>ACTUALS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Sheet1!$C$18:$K$18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Sheet1!$C$20:$K$20</c:f>
              <c:numCache>
                <c:formatCode>_-* #,##0_-;\-* #,##0_-;_-* "-"??_-;_-@_-</c:formatCode>
                <c:ptCount val="9"/>
                <c:pt idx="0">
                  <c:v>11786</c:v>
                </c:pt>
                <c:pt idx="1">
                  <c:v>11146</c:v>
                </c:pt>
                <c:pt idx="2">
                  <c:v>26417</c:v>
                </c:pt>
                <c:pt idx="3">
                  <c:v>15797</c:v>
                </c:pt>
                <c:pt idx="4">
                  <c:v>18174</c:v>
                </c:pt>
                <c:pt idx="5">
                  <c:v>37790</c:v>
                </c:pt>
                <c:pt idx="6">
                  <c:v>41712</c:v>
                </c:pt>
                <c:pt idx="7">
                  <c:v>40416</c:v>
                </c:pt>
                <c:pt idx="8">
                  <c:v>47758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11-4716-880A-C915F26BF48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62315952"/>
        <c:axId val="762316280"/>
      </c:lineChart>
      <c:catAx>
        <c:axId val="76231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62316280"/>
        <c:crosses val="autoZero"/>
        <c:auto val="1"/>
        <c:lblAlgn val="ctr"/>
        <c:lblOffset val="100"/>
        <c:noMultiLvlLbl val="0"/>
      </c:catAx>
      <c:valAx>
        <c:axId val="762316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6231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Sheet1!$B$56</c:f>
              <c:strCache>
                <c:ptCount val="1"/>
                <c:pt idx="0">
                  <c:v>SRE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Com Book" panose="02000504030000020003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Sheet1!$C$55:$K$55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Sheet1!$C$56:$K$56</c:f>
              <c:numCache>
                <c:formatCode>_-* #,##0_-;\-* #,##0_-;_-* "-"??_-;_-@_-</c:formatCode>
                <c:ptCount val="9"/>
                <c:pt idx="0">
                  <c:v>5197</c:v>
                </c:pt>
                <c:pt idx="1">
                  <c:v>9055</c:v>
                </c:pt>
                <c:pt idx="2">
                  <c:v>19408</c:v>
                </c:pt>
                <c:pt idx="3">
                  <c:v>20151</c:v>
                </c:pt>
                <c:pt idx="4">
                  <c:v>27905</c:v>
                </c:pt>
                <c:pt idx="5">
                  <c:v>15387</c:v>
                </c:pt>
                <c:pt idx="6">
                  <c:v>13587</c:v>
                </c:pt>
                <c:pt idx="7">
                  <c:v>17387</c:v>
                </c:pt>
                <c:pt idx="8">
                  <c:v>28316.999999999996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A8-4079-BD33-9F40364BED42}"/>
            </c:ext>
          </c:extLst>
        </c:ser>
        <c:ser>
          <c:idx val="1"/>
          <c:order val="1"/>
          <c:tx>
            <c:strRef>
              <c:f>Sheet1!$B$57</c:f>
              <c:strCache>
                <c:ptCount val="1"/>
                <c:pt idx="0">
                  <c:v>ACTUALS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Com Book" panose="02000504030000020003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Sheet1!$C$55:$K$55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Sheet1!$C$57:$K$57</c:f>
              <c:numCache>
                <c:formatCode>_-* #,##0_-;\-* #,##0_-;_-* "-"??_-;_-@_-</c:formatCode>
                <c:ptCount val="9"/>
                <c:pt idx="0">
                  <c:v>949</c:v>
                </c:pt>
                <c:pt idx="1">
                  <c:v>5197</c:v>
                </c:pt>
                <c:pt idx="2">
                  <c:v>12542</c:v>
                </c:pt>
                <c:pt idx="3">
                  <c:v>2894</c:v>
                </c:pt>
                <c:pt idx="4">
                  <c:v>6487</c:v>
                </c:pt>
                <c:pt idx="5">
                  <c:v>24938</c:v>
                </c:pt>
                <c:pt idx="6">
                  <c:v>23004</c:v>
                </c:pt>
                <c:pt idx="7">
                  <c:v>28309</c:v>
                </c:pt>
                <c:pt idx="8">
                  <c:v>29049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A8-4079-BD33-9F40364BED4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65893448"/>
        <c:axId val="1665890824"/>
      </c:lineChart>
      <c:catAx>
        <c:axId val="1665893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Com Book" panose="02000504030000020003" pitchFamily="2" charset="0"/>
                <a:ea typeface="+mn-ea"/>
                <a:cs typeface="+mn-cs"/>
              </a:defRPr>
            </a:pPr>
            <a:endParaRPr lang="es-CO"/>
          </a:p>
        </c:txPr>
        <c:crossAx val="1665890824"/>
        <c:crosses val="autoZero"/>
        <c:auto val="1"/>
        <c:lblAlgn val="ctr"/>
        <c:lblOffset val="100"/>
        <c:noMultiLvlLbl val="0"/>
      </c:catAx>
      <c:valAx>
        <c:axId val="1665890824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665893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utura Com Book" panose="02000504030000020003" pitchFamily="2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Futura Com Book" panose="02000504030000020003" pitchFamily="2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15875"/>
          </c:spPr>
          <c:dPt>
            <c:idx val="0"/>
            <c:bubble3D val="0"/>
            <c:spPr>
              <a:solidFill>
                <a:schemeClr val="accent1"/>
              </a:solidFill>
              <a:ln w="158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D2-460D-83FB-09F2FFEBFD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58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D2-460D-83FB-09F2FFEBFD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58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D2-460D-83FB-09F2FFEBFD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58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D2-460D-83FB-09F2FFEBFD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Futura Com Book" panose="02000504030000020003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Sheet1!$J$139:$J$142</c:f>
              <c:strCache>
                <c:ptCount val="4"/>
                <c:pt idx="0">
                  <c:v>MUSK ACCOUNTS  53%</c:v>
                </c:pt>
                <c:pt idx="1">
                  <c:v>TAT ON 29%</c:v>
                </c:pt>
                <c:pt idx="2">
                  <c:v>BDR´S 4%</c:v>
                </c:pt>
                <c:pt idx="3">
                  <c:v>WHS 13%</c:v>
                </c:pt>
              </c:strCache>
            </c:strRef>
          </c:cat>
          <c:val>
            <c:numRef>
              <c:f>Sheet1!$K$139:$K$142</c:f>
              <c:numCache>
                <c:formatCode>_(* #,##0_);_(* \(#,##0\);_(* "-"_);_(@_)</c:formatCode>
                <c:ptCount val="4"/>
                <c:pt idx="0">
                  <c:v>133369</c:v>
                </c:pt>
                <c:pt idx="1">
                  <c:v>74032</c:v>
                </c:pt>
                <c:pt idx="2">
                  <c:v>11267</c:v>
                </c:pt>
                <c:pt idx="3">
                  <c:v>32328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D2-460D-83FB-09F2FFEBF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0"/>
        <c:holeSize val="16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40164331024E-2"/>
          <c:y val="0.76514699415792453"/>
          <c:w val="0.89999991967133797"/>
          <c:h val="0.108536444919069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utura Com Book" panose="02000504030000020003" pitchFamily="2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Futura Com Book" panose="02000504030000020003" pitchFamily="2" charset="0"/>
        </a:defRPr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62-49DE-B0D6-40A131DC83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62-49DE-B0D6-40A131DC83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62-49DE-B0D6-40A131DC83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Futura Com Book" panose="02000504030000020003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Sheet1!$G$165:$G$167</c:f>
              <c:strCache>
                <c:ptCount val="3"/>
                <c:pt idx="0">
                  <c:v>A Image 37,5%</c:v>
                </c:pt>
                <c:pt idx="1">
                  <c:v>B Not assigned 39,9%</c:v>
                </c:pt>
                <c:pt idx="2">
                  <c:v>C + 22,6%</c:v>
                </c:pt>
              </c:strCache>
            </c:strRef>
          </c:cat>
          <c:val>
            <c:numRef>
              <c:f>Sheet1!$H$165:$H$167</c:f>
              <c:numCache>
                <c:formatCode>General</c:formatCode>
                <c:ptCount val="3"/>
                <c:pt idx="0">
                  <c:v>51050</c:v>
                </c:pt>
                <c:pt idx="1">
                  <c:v>54281</c:v>
                </c:pt>
                <c:pt idx="2">
                  <c:v>30803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62-49DE-B0D6-40A131DC83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18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utura Com Book" panose="02000504030000020003" pitchFamily="2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Futura Com Book" panose="02000504030000020003" pitchFamily="2" charset="0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BD3-4F9C-B17E-DC109358B7D8}"/>
              </c:ext>
            </c:extLst>
          </c:dPt>
          <c:dLbls>
            <c:dLbl>
              <c:idx val="0"/>
              <c:layout>
                <c:manualLayout>
                  <c:x val="-1.1862171338605844E-2"/>
                  <c:y val="0.28915864415507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4689029334925"/>
                      <c:h val="0.225333715669701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BD3-4F9C-B17E-DC109358B7D8}"/>
                </c:ext>
              </c:extLst>
            </c:dLbl>
            <c:dLbl>
              <c:idx val="1"/>
              <c:layout>
                <c:manualLayout>
                  <c:x val="-3.0635025341386865E-3"/>
                  <c:y val="0.249446151853830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Futura Com Book" panose="02000504030000020003" pitchFamily="2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49750290876243"/>
                      <c:h val="0.308898493548459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BD3-4F9C-B17E-DC109358B7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Futura Com Book" panose="02000504030000020003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Sheet1!$I$188:$I$189</c:f>
              <c:strCache>
                <c:ptCount val="2"/>
                <c:pt idx="0">
                  <c:v>Actual </c:v>
                </c:pt>
                <c:pt idx="1">
                  <c:v>FRE</c:v>
                </c:pt>
              </c:strCache>
            </c:strRef>
          </c:cat>
          <c:val>
            <c:numRef>
              <c:f>Sheet1!$J$188:$J$189</c:f>
              <c:numCache>
                <c:formatCode>_(* #,##0_);_(* \(#,##0\);_(* "-"_);_(@_)</c:formatCode>
                <c:ptCount val="2"/>
                <c:pt idx="0">
                  <c:v>9274.18</c:v>
                </c:pt>
                <c:pt idx="1">
                  <c:v>16688.12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D3-4F9C-B17E-DC109358B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508013544"/>
        <c:axId val="508005672"/>
      </c:barChart>
      <c:catAx>
        <c:axId val="508013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utura Com Book" panose="02000504030000020003" pitchFamily="2" charset="0"/>
                <a:ea typeface="+mn-ea"/>
                <a:cs typeface="+mn-cs"/>
              </a:defRPr>
            </a:pPr>
            <a:endParaRPr lang="es-CO"/>
          </a:p>
        </c:txPr>
        <c:crossAx val="508005672"/>
        <c:crosses val="autoZero"/>
        <c:auto val="1"/>
        <c:lblAlgn val="ctr"/>
        <c:lblOffset val="100"/>
        <c:noMultiLvlLbl val="0"/>
      </c:catAx>
      <c:valAx>
        <c:axId val="508005672"/>
        <c:scaling>
          <c:orientation val="minMax"/>
        </c:scaling>
        <c:delete val="1"/>
        <c:axPos val="l"/>
        <c:numFmt formatCode="_(* #,##0_);_(* \(#,##0\);_(* &quot;-&quot;_);_(@_)" sourceLinked="1"/>
        <c:majorTickMark val="none"/>
        <c:minorTickMark val="none"/>
        <c:tickLblPos val="nextTo"/>
        <c:crossAx val="508013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Futura Com Book" panose="02000504030000020003" pitchFamily="2" charset="0"/>
        </a:defRPr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8E9-4C0E-97A8-2DB83244E098}"/>
              </c:ext>
            </c:extLst>
          </c:dPt>
          <c:dLbls>
            <c:dLbl>
              <c:idx val="0"/>
              <c:layout>
                <c:manualLayout>
                  <c:x val="2.477291011368322E-3"/>
                  <c:y val="0.389551922294066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Futura Com Book" panose="02000504030000020003" pitchFamily="2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432101665104742"/>
                      <c:h val="0.221395639455073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8E9-4C0E-97A8-2DB83244E098}"/>
                </c:ext>
              </c:extLst>
            </c:dLbl>
            <c:dLbl>
              <c:idx val="1"/>
              <c:layout>
                <c:manualLayout>
                  <c:x val="-1.4864916534078895E-2"/>
                  <c:y val="0.25489231177044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Futura Com Book" panose="02000504030000020003" pitchFamily="2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99643398065298"/>
                      <c:h val="0.221395639455073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8E9-4C0E-97A8-2DB83244E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Futura Com Book" panose="02000504030000020003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Sheet1!$K$214:$K$215</c:f>
              <c:strCache>
                <c:ptCount val="2"/>
                <c:pt idx="0">
                  <c:v>Actual</c:v>
                </c:pt>
                <c:pt idx="1">
                  <c:v>FRE</c:v>
                </c:pt>
              </c:strCache>
            </c:strRef>
          </c:cat>
          <c:val>
            <c:numRef>
              <c:f>Sheet1!$L$214:$L$215</c:f>
              <c:numCache>
                <c:formatCode>_(* #,##0_);_(* \(#,##0\);_(* "-"_);_(@_)</c:formatCode>
                <c:ptCount val="2"/>
                <c:pt idx="0">
                  <c:v>74032</c:v>
                </c:pt>
                <c:pt idx="1">
                  <c:v>70472.825916754722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E9-4C0E-97A8-2DB83244E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overlap val="-27"/>
        <c:axId val="508006000"/>
        <c:axId val="508014200"/>
      </c:barChart>
      <c:catAx>
        <c:axId val="50800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Futura Com Book" panose="02000504030000020003" pitchFamily="2" charset="0"/>
                <a:ea typeface="+mn-ea"/>
                <a:cs typeface="+mn-cs"/>
              </a:defRPr>
            </a:pPr>
            <a:endParaRPr lang="es-CO"/>
          </a:p>
        </c:txPr>
        <c:crossAx val="508014200"/>
        <c:crosses val="autoZero"/>
        <c:auto val="1"/>
        <c:lblAlgn val="ctr"/>
        <c:lblOffset val="100"/>
        <c:noMultiLvlLbl val="0"/>
      </c:catAx>
      <c:valAx>
        <c:axId val="508014200"/>
        <c:scaling>
          <c:orientation val="minMax"/>
        </c:scaling>
        <c:delete val="1"/>
        <c:axPos val="l"/>
        <c:numFmt formatCode="_(* #,##0_);_(* \(#,##0\);_(* &quot;-&quot;_);_(@_)" sourceLinked="1"/>
        <c:majorTickMark val="none"/>
        <c:minorTickMark val="none"/>
        <c:tickLblPos val="nextTo"/>
        <c:crossAx val="5080060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Futura Com Book" panose="02000504030000020003" pitchFamily="2" charset="0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0T09:15:40.845" idx="5">
    <p:pos x="5675" y="159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278C256-DC15-4BD1-93A6-B90E33CAD18F}" type="datetimeFigureOut">
              <a:rPr lang="es-PE" smtClean="0"/>
              <a:t>21/10/2021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244725" y="744538"/>
            <a:ext cx="23082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430093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D8274E1F-EA6D-4801-85E2-6F76B6050176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3210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46454" rtl="0" eaLnBrk="1" latinLnBrk="0" hangingPunct="1">
      <a:defRPr sz="1767" kern="1200">
        <a:solidFill>
          <a:schemeClr val="tx1"/>
        </a:solidFill>
        <a:latin typeface="+mn-lt"/>
        <a:ea typeface="+mn-ea"/>
        <a:cs typeface="+mn-cs"/>
      </a:defRPr>
    </a:lvl1pPr>
    <a:lvl2pPr marL="673227" algn="l" defTabSz="1346454" rtl="0" eaLnBrk="1" latinLnBrk="0" hangingPunct="1">
      <a:defRPr sz="1767" kern="1200">
        <a:solidFill>
          <a:schemeClr val="tx1"/>
        </a:solidFill>
        <a:latin typeface="+mn-lt"/>
        <a:ea typeface="+mn-ea"/>
        <a:cs typeface="+mn-cs"/>
      </a:defRPr>
    </a:lvl2pPr>
    <a:lvl3pPr marL="1346454" algn="l" defTabSz="1346454" rtl="0" eaLnBrk="1" latinLnBrk="0" hangingPunct="1">
      <a:defRPr sz="1767" kern="1200">
        <a:solidFill>
          <a:schemeClr val="tx1"/>
        </a:solidFill>
        <a:latin typeface="+mn-lt"/>
        <a:ea typeface="+mn-ea"/>
        <a:cs typeface="+mn-cs"/>
      </a:defRPr>
    </a:lvl3pPr>
    <a:lvl4pPr marL="2019681" algn="l" defTabSz="1346454" rtl="0" eaLnBrk="1" latinLnBrk="0" hangingPunct="1">
      <a:defRPr sz="1767" kern="1200">
        <a:solidFill>
          <a:schemeClr val="tx1"/>
        </a:solidFill>
        <a:latin typeface="+mn-lt"/>
        <a:ea typeface="+mn-ea"/>
        <a:cs typeface="+mn-cs"/>
      </a:defRPr>
    </a:lvl4pPr>
    <a:lvl5pPr marL="2692908" algn="l" defTabSz="1346454" rtl="0" eaLnBrk="1" latinLnBrk="0" hangingPunct="1">
      <a:defRPr sz="1767" kern="1200">
        <a:solidFill>
          <a:schemeClr val="tx1"/>
        </a:solidFill>
        <a:latin typeface="+mn-lt"/>
        <a:ea typeface="+mn-ea"/>
        <a:cs typeface="+mn-cs"/>
      </a:defRPr>
    </a:lvl5pPr>
    <a:lvl6pPr marL="3366135" algn="l" defTabSz="1346454" rtl="0" eaLnBrk="1" latinLnBrk="0" hangingPunct="1">
      <a:defRPr sz="1767" kern="1200">
        <a:solidFill>
          <a:schemeClr val="tx1"/>
        </a:solidFill>
        <a:latin typeface="+mn-lt"/>
        <a:ea typeface="+mn-ea"/>
        <a:cs typeface="+mn-cs"/>
      </a:defRPr>
    </a:lvl6pPr>
    <a:lvl7pPr marL="4039362" algn="l" defTabSz="1346454" rtl="0" eaLnBrk="1" latinLnBrk="0" hangingPunct="1">
      <a:defRPr sz="1767" kern="1200">
        <a:solidFill>
          <a:schemeClr val="tx1"/>
        </a:solidFill>
        <a:latin typeface="+mn-lt"/>
        <a:ea typeface="+mn-ea"/>
        <a:cs typeface="+mn-cs"/>
      </a:defRPr>
    </a:lvl7pPr>
    <a:lvl8pPr marL="4712589" algn="l" defTabSz="1346454" rtl="0" eaLnBrk="1" latinLnBrk="0" hangingPunct="1">
      <a:defRPr sz="1767" kern="1200">
        <a:solidFill>
          <a:schemeClr val="tx1"/>
        </a:solidFill>
        <a:latin typeface="+mn-lt"/>
        <a:ea typeface="+mn-ea"/>
        <a:cs typeface="+mn-cs"/>
      </a:defRPr>
    </a:lvl8pPr>
    <a:lvl9pPr marL="5385816" algn="l" defTabSz="1346454" rtl="0" eaLnBrk="1" latinLnBrk="0" hangingPunct="1">
      <a:defRPr sz="17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74E1F-EA6D-4801-85E2-6F76B6050176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7300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74E1F-EA6D-4801-85E2-6F76B6050176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1007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74E1F-EA6D-4801-85E2-6F76B6050176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520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74E1F-EA6D-4801-85E2-6F76B6050176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4991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76394" y="4518283"/>
            <a:ext cx="7665800" cy="31176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52788" y="8241984"/>
            <a:ext cx="6313012" cy="371697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2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3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4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5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7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8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9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03858" y="777738"/>
            <a:ext cx="1521887" cy="1654456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38202" y="777738"/>
            <a:ext cx="4415351" cy="1654456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2407" y="9346301"/>
            <a:ext cx="7665800" cy="2888734"/>
          </a:xfrm>
        </p:spPr>
        <p:txBody>
          <a:bodyPr anchor="t"/>
          <a:lstStyle>
            <a:lvl1pPr algn="l">
              <a:defRPr sz="526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12407" y="6164657"/>
            <a:ext cx="7665800" cy="3181646"/>
          </a:xfrm>
        </p:spPr>
        <p:txBody>
          <a:bodyPr anchor="b"/>
          <a:lstStyle>
            <a:lvl1pPr marL="0" indent="0">
              <a:buNone/>
              <a:defRPr sz="2630">
                <a:solidFill>
                  <a:schemeClr val="tx1">
                    <a:tint val="75000"/>
                  </a:schemeClr>
                </a:solidFill>
              </a:defRPr>
            </a:lvl1pPr>
            <a:lvl2pPr marL="601173" indent="0">
              <a:buNone/>
              <a:defRPr sz="2367">
                <a:solidFill>
                  <a:schemeClr val="tx1">
                    <a:tint val="75000"/>
                  </a:schemeClr>
                </a:solidFill>
              </a:defRPr>
            </a:lvl2pPr>
            <a:lvl3pPr marL="1202347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3pPr>
            <a:lvl4pPr marL="1803521" indent="0">
              <a:buNone/>
              <a:defRPr sz="1841">
                <a:solidFill>
                  <a:schemeClr val="tx1">
                    <a:tint val="75000"/>
                  </a:schemeClr>
                </a:solidFill>
              </a:defRPr>
            </a:lvl4pPr>
            <a:lvl5pPr marL="2404694" indent="0">
              <a:buNone/>
              <a:defRPr sz="1841">
                <a:solidFill>
                  <a:schemeClr val="tx1">
                    <a:tint val="75000"/>
                  </a:schemeClr>
                </a:solidFill>
              </a:defRPr>
            </a:lvl5pPr>
            <a:lvl6pPr marL="3005868" indent="0">
              <a:buNone/>
              <a:defRPr sz="1841">
                <a:solidFill>
                  <a:schemeClr val="tx1">
                    <a:tint val="75000"/>
                  </a:schemeClr>
                </a:solidFill>
              </a:defRPr>
            </a:lvl6pPr>
            <a:lvl7pPr marL="3607041" indent="0">
              <a:buNone/>
              <a:defRPr sz="1841">
                <a:solidFill>
                  <a:schemeClr val="tx1">
                    <a:tint val="75000"/>
                  </a:schemeClr>
                </a:solidFill>
              </a:defRPr>
            </a:lvl7pPr>
            <a:lvl8pPr marL="4208214" indent="0">
              <a:buNone/>
              <a:defRPr sz="1841">
                <a:solidFill>
                  <a:schemeClr val="tx1">
                    <a:tint val="75000"/>
                  </a:schemeClr>
                </a:solidFill>
              </a:defRPr>
            </a:lvl8pPr>
            <a:lvl9pPr marL="4809388" indent="0">
              <a:buNone/>
              <a:defRPr sz="18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38201" y="4525014"/>
            <a:ext cx="2968619" cy="12797295"/>
          </a:xfrm>
        </p:spPr>
        <p:txBody>
          <a:bodyPr/>
          <a:lstStyle>
            <a:lvl1pPr>
              <a:defRPr sz="3682"/>
            </a:lvl1pPr>
            <a:lvl2pPr>
              <a:defRPr sz="3156"/>
            </a:lvl2pPr>
            <a:lvl3pPr>
              <a:defRPr sz="2630"/>
            </a:lvl3pPr>
            <a:lvl4pPr>
              <a:defRPr sz="2367"/>
            </a:lvl4pPr>
            <a:lvl5pPr>
              <a:defRPr sz="2367"/>
            </a:lvl5pPr>
            <a:lvl6pPr>
              <a:defRPr sz="2367"/>
            </a:lvl6pPr>
            <a:lvl7pPr>
              <a:defRPr sz="2367"/>
            </a:lvl7pPr>
            <a:lvl8pPr>
              <a:defRPr sz="2367"/>
            </a:lvl8pPr>
            <a:lvl9pPr>
              <a:defRPr sz="23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57130" y="4525014"/>
            <a:ext cx="2968619" cy="12797295"/>
          </a:xfrm>
        </p:spPr>
        <p:txBody>
          <a:bodyPr/>
          <a:lstStyle>
            <a:lvl1pPr>
              <a:defRPr sz="3682"/>
            </a:lvl1pPr>
            <a:lvl2pPr>
              <a:defRPr sz="3156"/>
            </a:lvl2pPr>
            <a:lvl3pPr>
              <a:defRPr sz="2630"/>
            </a:lvl3pPr>
            <a:lvl4pPr>
              <a:defRPr sz="2367"/>
            </a:lvl4pPr>
            <a:lvl5pPr>
              <a:defRPr sz="2367"/>
            </a:lvl5pPr>
            <a:lvl6pPr>
              <a:defRPr sz="2367"/>
            </a:lvl6pPr>
            <a:lvl7pPr>
              <a:defRPr sz="2367"/>
            </a:lvl7pPr>
            <a:lvl8pPr>
              <a:defRPr sz="2367"/>
            </a:lvl8pPr>
            <a:lvl9pPr>
              <a:defRPr sz="23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0931" y="582463"/>
            <a:ext cx="8116729" cy="2424113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0930" y="3255718"/>
            <a:ext cx="3984776" cy="1356829"/>
          </a:xfrm>
        </p:spPr>
        <p:txBody>
          <a:bodyPr anchor="b"/>
          <a:lstStyle>
            <a:lvl1pPr marL="0" indent="0">
              <a:buNone/>
              <a:defRPr sz="3156" b="1"/>
            </a:lvl1pPr>
            <a:lvl2pPr marL="601173" indent="0">
              <a:buNone/>
              <a:defRPr sz="2630" b="1"/>
            </a:lvl2pPr>
            <a:lvl3pPr marL="1202347" indent="0">
              <a:buNone/>
              <a:defRPr sz="2367" b="1"/>
            </a:lvl3pPr>
            <a:lvl4pPr marL="1803521" indent="0">
              <a:buNone/>
              <a:defRPr sz="2104" b="1"/>
            </a:lvl4pPr>
            <a:lvl5pPr marL="2404694" indent="0">
              <a:buNone/>
              <a:defRPr sz="2104" b="1"/>
            </a:lvl5pPr>
            <a:lvl6pPr marL="3005868" indent="0">
              <a:buNone/>
              <a:defRPr sz="2104" b="1"/>
            </a:lvl6pPr>
            <a:lvl7pPr marL="3607041" indent="0">
              <a:buNone/>
              <a:defRPr sz="2104" b="1"/>
            </a:lvl7pPr>
            <a:lvl8pPr marL="4208214" indent="0">
              <a:buNone/>
              <a:defRPr sz="2104" b="1"/>
            </a:lvl8pPr>
            <a:lvl9pPr marL="4809388" indent="0">
              <a:buNone/>
              <a:defRPr sz="210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0930" y="4612550"/>
            <a:ext cx="3984776" cy="8380023"/>
          </a:xfrm>
        </p:spPr>
        <p:txBody>
          <a:bodyPr/>
          <a:lstStyle>
            <a:lvl1pPr>
              <a:defRPr sz="3156"/>
            </a:lvl1pPr>
            <a:lvl2pPr>
              <a:defRPr sz="2630"/>
            </a:lvl2pPr>
            <a:lvl3pPr>
              <a:defRPr sz="2367"/>
            </a:lvl3pPr>
            <a:lvl4pPr>
              <a:defRPr sz="2104"/>
            </a:lvl4pPr>
            <a:lvl5pPr>
              <a:defRPr sz="2104"/>
            </a:lvl5pPr>
            <a:lvl6pPr>
              <a:defRPr sz="2104"/>
            </a:lvl6pPr>
            <a:lvl7pPr>
              <a:defRPr sz="2104"/>
            </a:lvl7pPr>
            <a:lvl8pPr>
              <a:defRPr sz="2104"/>
            </a:lvl8pPr>
            <a:lvl9pPr>
              <a:defRPr sz="210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581322" y="3255718"/>
            <a:ext cx="3986341" cy="1356829"/>
          </a:xfrm>
        </p:spPr>
        <p:txBody>
          <a:bodyPr anchor="b"/>
          <a:lstStyle>
            <a:lvl1pPr marL="0" indent="0">
              <a:buNone/>
              <a:defRPr sz="3156" b="1"/>
            </a:lvl1pPr>
            <a:lvl2pPr marL="601173" indent="0">
              <a:buNone/>
              <a:defRPr sz="2630" b="1"/>
            </a:lvl2pPr>
            <a:lvl3pPr marL="1202347" indent="0">
              <a:buNone/>
              <a:defRPr sz="2367" b="1"/>
            </a:lvl3pPr>
            <a:lvl4pPr marL="1803521" indent="0">
              <a:buNone/>
              <a:defRPr sz="2104" b="1"/>
            </a:lvl4pPr>
            <a:lvl5pPr marL="2404694" indent="0">
              <a:buNone/>
              <a:defRPr sz="2104" b="1"/>
            </a:lvl5pPr>
            <a:lvl6pPr marL="3005868" indent="0">
              <a:buNone/>
              <a:defRPr sz="2104" b="1"/>
            </a:lvl6pPr>
            <a:lvl7pPr marL="3607041" indent="0">
              <a:buNone/>
              <a:defRPr sz="2104" b="1"/>
            </a:lvl7pPr>
            <a:lvl8pPr marL="4208214" indent="0">
              <a:buNone/>
              <a:defRPr sz="2104" b="1"/>
            </a:lvl8pPr>
            <a:lvl9pPr marL="4809388" indent="0">
              <a:buNone/>
              <a:defRPr sz="210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581322" y="4612550"/>
            <a:ext cx="3986341" cy="8380023"/>
          </a:xfrm>
        </p:spPr>
        <p:txBody>
          <a:bodyPr/>
          <a:lstStyle>
            <a:lvl1pPr>
              <a:defRPr sz="3156"/>
            </a:lvl1pPr>
            <a:lvl2pPr>
              <a:defRPr sz="2630"/>
            </a:lvl2pPr>
            <a:lvl3pPr>
              <a:defRPr sz="2367"/>
            </a:lvl3pPr>
            <a:lvl4pPr>
              <a:defRPr sz="2104"/>
            </a:lvl4pPr>
            <a:lvl5pPr>
              <a:defRPr sz="2104"/>
            </a:lvl5pPr>
            <a:lvl6pPr>
              <a:defRPr sz="2104"/>
            </a:lvl6pPr>
            <a:lvl7pPr>
              <a:defRPr sz="2104"/>
            </a:lvl7pPr>
            <a:lvl8pPr>
              <a:defRPr sz="2104"/>
            </a:lvl8pPr>
            <a:lvl9pPr>
              <a:defRPr sz="210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0933" y="579094"/>
            <a:ext cx="2967054" cy="2464514"/>
          </a:xfrm>
        </p:spPr>
        <p:txBody>
          <a:bodyPr anchor="b"/>
          <a:lstStyle>
            <a:lvl1pPr algn="l">
              <a:defRPr sz="263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26021" y="579096"/>
            <a:ext cx="5041642" cy="12413478"/>
          </a:xfrm>
        </p:spPr>
        <p:txBody>
          <a:bodyPr/>
          <a:lstStyle>
            <a:lvl1pPr>
              <a:defRPr sz="4208"/>
            </a:lvl1pPr>
            <a:lvl2pPr>
              <a:defRPr sz="3682"/>
            </a:lvl2pPr>
            <a:lvl3pPr>
              <a:defRPr sz="3156"/>
            </a:lvl3pPr>
            <a:lvl4pPr>
              <a:defRPr sz="2630"/>
            </a:lvl4pPr>
            <a:lvl5pPr>
              <a:defRPr sz="2630"/>
            </a:lvl5pPr>
            <a:lvl6pPr>
              <a:defRPr sz="2630"/>
            </a:lvl6pPr>
            <a:lvl7pPr>
              <a:defRPr sz="2630"/>
            </a:lvl7pPr>
            <a:lvl8pPr>
              <a:defRPr sz="2630"/>
            </a:lvl8pPr>
            <a:lvl9pPr>
              <a:defRPr sz="263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0933" y="3043613"/>
            <a:ext cx="2967054" cy="9948963"/>
          </a:xfrm>
        </p:spPr>
        <p:txBody>
          <a:bodyPr/>
          <a:lstStyle>
            <a:lvl1pPr marL="0" indent="0">
              <a:buNone/>
              <a:defRPr sz="1841"/>
            </a:lvl1pPr>
            <a:lvl2pPr marL="601173" indent="0">
              <a:buNone/>
              <a:defRPr sz="1578"/>
            </a:lvl2pPr>
            <a:lvl3pPr marL="1202347" indent="0">
              <a:buNone/>
              <a:defRPr sz="1315"/>
            </a:lvl3pPr>
            <a:lvl4pPr marL="1803521" indent="0">
              <a:buNone/>
              <a:defRPr sz="1184"/>
            </a:lvl4pPr>
            <a:lvl5pPr marL="2404694" indent="0">
              <a:buNone/>
              <a:defRPr sz="1184"/>
            </a:lvl5pPr>
            <a:lvl6pPr marL="3005868" indent="0">
              <a:buNone/>
              <a:defRPr sz="1184"/>
            </a:lvl6pPr>
            <a:lvl7pPr marL="3607041" indent="0">
              <a:buNone/>
              <a:defRPr sz="1184"/>
            </a:lvl7pPr>
            <a:lvl8pPr marL="4208214" indent="0">
              <a:buNone/>
              <a:defRPr sz="1184"/>
            </a:lvl8pPr>
            <a:lvl9pPr marL="4809388" indent="0">
              <a:buNone/>
              <a:defRPr sz="1184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7706" y="10181277"/>
            <a:ext cx="5411153" cy="1201957"/>
          </a:xfrm>
        </p:spPr>
        <p:txBody>
          <a:bodyPr anchor="b"/>
          <a:lstStyle>
            <a:lvl1pPr algn="l">
              <a:defRPr sz="263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67706" y="1299595"/>
            <a:ext cx="5411153" cy="8726805"/>
          </a:xfrm>
        </p:spPr>
        <p:txBody>
          <a:bodyPr/>
          <a:lstStyle>
            <a:lvl1pPr marL="0" indent="0">
              <a:buNone/>
              <a:defRPr sz="4208"/>
            </a:lvl1pPr>
            <a:lvl2pPr marL="601173" indent="0">
              <a:buNone/>
              <a:defRPr sz="3682"/>
            </a:lvl2pPr>
            <a:lvl3pPr marL="1202347" indent="0">
              <a:buNone/>
              <a:defRPr sz="3156"/>
            </a:lvl3pPr>
            <a:lvl4pPr marL="1803521" indent="0">
              <a:buNone/>
              <a:defRPr sz="2630"/>
            </a:lvl4pPr>
            <a:lvl5pPr marL="2404694" indent="0">
              <a:buNone/>
              <a:defRPr sz="2630"/>
            </a:lvl5pPr>
            <a:lvl6pPr marL="3005868" indent="0">
              <a:buNone/>
              <a:defRPr sz="2630"/>
            </a:lvl6pPr>
            <a:lvl7pPr marL="3607041" indent="0">
              <a:buNone/>
              <a:defRPr sz="2630"/>
            </a:lvl7pPr>
            <a:lvl8pPr marL="4208214" indent="0">
              <a:buNone/>
              <a:defRPr sz="2630"/>
            </a:lvl8pPr>
            <a:lvl9pPr marL="4809388" indent="0">
              <a:buNone/>
              <a:defRPr sz="263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67706" y="11383230"/>
            <a:ext cx="5411153" cy="1706978"/>
          </a:xfrm>
        </p:spPr>
        <p:txBody>
          <a:bodyPr/>
          <a:lstStyle>
            <a:lvl1pPr marL="0" indent="0">
              <a:buNone/>
              <a:defRPr sz="1841"/>
            </a:lvl1pPr>
            <a:lvl2pPr marL="601173" indent="0">
              <a:buNone/>
              <a:defRPr sz="1578"/>
            </a:lvl2pPr>
            <a:lvl3pPr marL="1202347" indent="0">
              <a:buNone/>
              <a:defRPr sz="1315"/>
            </a:lvl3pPr>
            <a:lvl4pPr marL="1803521" indent="0">
              <a:buNone/>
              <a:defRPr sz="1184"/>
            </a:lvl4pPr>
            <a:lvl5pPr marL="2404694" indent="0">
              <a:buNone/>
              <a:defRPr sz="1184"/>
            </a:lvl5pPr>
            <a:lvl6pPr marL="3005868" indent="0">
              <a:buNone/>
              <a:defRPr sz="1184"/>
            </a:lvl6pPr>
            <a:lvl7pPr marL="3607041" indent="0">
              <a:buNone/>
              <a:defRPr sz="1184"/>
            </a:lvl7pPr>
            <a:lvl8pPr marL="4208214" indent="0">
              <a:buNone/>
              <a:defRPr sz="1184"/>
            </a:lvl8pPr>
            <a:lvl9pPr marL="4809388" indent="0">
              <a:buNone/>
              <a:defRPr sz="1184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0931" y="582463"/>
            <a:ext cx="8116729" cy="242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0931" y="3393761"/>
            <a:ext cx="8116729" cy="959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0931" y="13480764"/>
            <a:ext cx="2104337" cy="77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437AA-450B-4200-87F5-51642B57DE8F}" type="datetimeFigureOut">
              <a:rPr lang="es-ES" smtClean="0"/>
              <a:pPr/>
              <a:t>21/10/2021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81351" y="13480764"/>
            <a:ext cx="2855886" cy="77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463323" y="13480764"/>
            <a:ext cx="2104337" cy="77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6DF3D-1D17-4511-8BD5-5277A3D863A6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02347" rtl="0" eaLnBrk="1" latinLnBrk="0" hangingPunct="1">
        <a:spcBef>
          <a:spcPct val="0"/>
        </a:spcBef>
        <a:buNone/>
        <a:defRPr sz="578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881" indent="-450881" algn="l" defTabSz="1202347" rtl="0" eaLnBrk="1" latinLnBrk="0" hangingPunct="1">
        <a:spcBef>
          <a:spcPct val="20000"/>
        </a:spcBef>
        <a:buFont typeface="Arial" pitchFamily="34" charset="0"/>
        <a:buChar char="•"/>
        <a:defRPr sz="4208" kern="1200">
          <a:solidFill>
            <a:schemeClr val="tx1"/>
          </a:solidFill>
          <a:latin typeface="+mn-lt"/>
          <a:ea typeface="+mn-ea"/>
          <a:cs typeface="+mn-cs"/>
        </a:defRPr>
      </a:lvl1pPr>
      <a:lvl2pPr marL="976907" indent="-375734" algn="l" defTabSz="1202347" rtl="0" eaLnBrk="1" latinLnBrk="0" hangingPunct="1">
        <a:spcBef>
          <a:spcPct val="20000"/>
        </a:spcBef>
        <a:buFont typeface="Arial" pitchFamily="34" charset="0"/>
        <a:buChar char="–"/>
        <a:defRPr sz="3682" kern="1200">
          <a:solidFill>
            <a:schemeClr val="tx1"/>
          </a:solidFill>
          <a:latin typeface="+mn-lt"/>
          <a:ea typeface="+mn-ea"/>
          <a:cs typeface="+mn-cs"/>
        </a:defRPr>
      </a:lvl2pPr>
      <a:lvl3pPr marL="1502933" indent="-300587" algn="l" defTabSz="1202347" rtl="0" eaLnBrk="1" latinLnBrk="0" hangingPunct="1">
        <a:spcBef>
          <a:spcPct val="20000"/>
        </a:spcBef>
        <a:buFont typeface="Arial" pitchFamily="34" charset="0"/>
        <a:buChar char="•"/>
        <a:defRPr sz="3156" kern="1200">
          <a:solidFill>
            <a:schemeClr val="tx1"/>
          </a:solidFill>
          <a:latin typeface="+mn-lt"/>
          <a:ea typeface="+mn-ea"/>
          <a:cs typeface="+mn-cs"/>
        </a:defRPr>
      </a:lvl3pPr>
      <a:lvl4pPr marL="2104108" indent="-300587" algn="l" defTabSz="1202347" rtl="0" eaLnBrk="1" latinLnBrk="0" hangingPunct="1">
        <a:spcBef>
          <a:spcPct val="20000"/>
        </a:spcBef>
        <a:buFont typeface="Arial" pitchFamily="34" charset="0"/>
        <a:buChar char="–"/>
        <a:defRPr sz="2630" kern="1200">
          <a:solidFill>
            <a:schemeClr val="tx1"/>
          </a:solidFill>
          <a:latin typeface="+mn-lt"/>
          <a:ea typeface="+mn-ea"/>
          <a:cs typeface="+mn-cs"/>
        </a:defRPr>
      </a:lvl4pPr>
      <a:lvl5pPr marL="2705281" indent="-300587" algn="l" defTabSz="1202347" rtl="0" eaLnBrk="1" latinLnBrk="0" hangingPunct="1">
        <a:spcBef>
          <a:spcPct val="20000"/>
        </a:spcBef>
        <a:buFont typeface="Arial" pitchFamily="34" charset="0"/>
        <a:buChar char="»"/>
        <a:defRPr sz="2630" kern="1200">
          <a:solidFill>
            <a:schemeClr val="tx1"/>
          </a:solidFill>
          <a:latin typeface="+mn-lt"/>
          <a:ea typeface="+mn-ea"/>
          <a:cs typeface="+mn-cs"/>
        </a:defRPr>
      </a:lvl5pPr>
      <a:lvl6pPr marL="3306454" indent="-300587" algn="l" defTabSz="1202347" rtl="0" eaLnBrk="1" latinLnBrk="0" hangingPunct="1">
        <a:spcBef>
          <a:spcPct val="20000"/>
        </a:spcBef>
        <a:buFont typeface="Arial" pitchFamily="34" charset="0"/>
        <a:buChar char="•"/>
        <a:defRPr sz="2630" kern="1200">
          <a:solidFill>
            <a:schemeClr val="tx1"/>
          </a:solidFill>
          <a:latin typeface="+mn-lt"/>
          <a:ea typeface="+mn-ea"/>
          <a:cs typeface="+mn-cs"/>
        </a:defRPr>
      </a:lvl6pPr>
      <a:lvl7pPr marL="3907628" indent="-300587" algn="l" defTabSz="1202347" rtl="0" eaLnBrk="1" latinLnBrk="0" hangingPunct="1">
        <a:spcBef>
          <a:spcPct val="20000"/>
        </a:spcBef>
        <a:buFont typeface="Arial" pitchFamily="34" charset="0"/>
        <a:buChar char="•"/>
        <a:defRPr sz="2630" kern="1200">
          <a:solidFill>
            <a:schemeClr val="tx1"/>
          </a:solidFill>
          <a:latin typeface="+mn-lt"/>
          <a:ea typeface="+mn-ea"/>
          <a:cs typeface="+mn-cs"/>
        </a:defRPr>
      </a:lvl7pPr>
      <a:lvl8pPr marL="4508801" indent="-300587" algn="l" defTabSz="1202347" rtl="0" eaLnBrk="1" latinLnBrk="0" hangingPunct="1">
        <a:spcBef>
          <a:spcPct val="20000"/>
        </a:spcBef>
        <a:buFont typeface="Arial" pitchFamily="34" charset="0"/>
        <a:buChar char="•"/>
        <a:defRPr sz="2630" kern="1200">
          <a:solidFill>
            <a:schemeClr val="tx1"/>
          </a:solidFill>
          <a:latin typeface="+mn-lt"/>
          <a:ea typeface="+mn-ea"/>
          <a:cs typeface="+mn-cs"/>
        </a:defRPr>
      </a:lvl8pPr>
      <a:lvl9pPr marL="5109974" indent="-300587" algn="l" defTabSz="1202347" rtl="0" eaLnBrk="1" latinLnBrk="0" hangingPunct="1">
        <a:spcBef>
          <a:spcPct val="20000"/>
        </a:spcBef>
        <a:buFont typeface="Arial" pitchFamily="34" charset="0"/>
        <a:buChar char="•"/>
        <a:defRPr sz="26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02347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1pPr>
      <a:lvl2pPr marL="601173" algn="l" defTabSz="1202347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2pPr>
      <a:lvl3pPr marL="1202347" algn="l" defTabSz="1202347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3pPr>
      <a:lvl4pPr marL="1803521" algn="l" defTabSz="1202347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4pPr>
      <a:lvl5pPr marL="2404694" algn="l" defTabSz="1202347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5pPr>
      <a:lvl6pPr marL="3005868" algn="l" defTabSz="1202347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6pPr>
      <a:lvl7pPr marL="3607041" algn="l" defTabSz="1202347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7pPr>
      <a:lvl8pPr marL="4208214" algn="l" defTabSz="1202347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8pPr>
      <a:lvl9pPr marL="4809388" algn="l" defTabSz="1202347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.jpeg"/><Relationship Id="rId7" Type="http://schemas.openxmlformats.org/officeDocument/2006/relationships/chart" Target="../charts/chart3.xml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chart" Target="../charts/chart7.xml"/><Relationship Id="rId5" Type="http://schemas.openxmlformats.org/officeDocument/2006/relationships/image" Target="../media/image3.png"/><Relationship Id="rId10" Type="http://schemas.openxmlformats.org/officeDocument/2006/relationships/chart" Target="../charts/chart6.xml"/><Relationship Id="rId4" Type="http://schemas.openxmlformats.org/officeDocument/2006/relationships/image" Target="../media/image2.png"/><Relationship Id="rId9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8.png"/><Relationship Id="rId21" Type="http://schemas.openxmlformats.org/officeDocument/2006/relationships/image" Target="../media/image33.tiff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22.tiff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8.png"/><Relationship Id="rId21" Type="http://schemas.openxmlformats.org/officeDocument/2006/relationships/image" Target="../media/image33.tiff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22.tiff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erson holding a microphone in front of a crowd of people&#10;&#10;Description automatically generated with low confidence">
            <a:extLst>
              <a:ext uri="{FF2B5EF4-FFF2-40B4-BE49-F238E27FC236}">
                <a16:creationId xmlns:a16="http://schemas.microsoft.com/office/drawing/2014/main" id="{AD223DDE-1793-4E35-A803-ED5A42D33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3" b="25834"/>
          <a:stretch/>
        </p:blipFill>
        <p:spPr>
          <a:xfrm>
            <a:off x="-10050" y="-471"/>
            <a:ext cx="9028638" cy="2520575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C79EBE29-6DAF-A848-A543-DDA5477286E2}"/>
              </a:ext>
            </a:extLst>
          </p:cNvPr>
          <p:cNvSpPr/>
          <p:nvPr/>
        </p:nvSpPr>
        <p:spPr>
          <a:xfrm>
            <a:off x="5011522" y="-70303"/>
            <a:ext cx="4019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Futura Com Book" panose="02000504030000020003" pitchFamily="2" charset="0"/>
                <a:cs typeface="Futura Com Book"/>
              </a:rPr>
              <a:t>O N</a:t>
            </a:r>
          </a:p>
          <a:p>
            <a:pPr algn="dist"/>
            <a:r>
              <a:rPr lang="en-US" sz="4000" b="1" dirty="0">
                <a:solidFill>
                  <a:schemeClr val="bg1"/>
                </a:solidFill>
                <a:latin typeface="Futura Com Book" panose="02000504030000020003" pitchFamily="2" charset="0"/>
                <a:cs typeface="Futura Com Book"/>
              </a:rPr>
              <a:t>P R E M I S E 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0A2E8340-A73D-0243-92C9-846ED9CA3B87}"/>
              </a:ext>
            </a:extLst>
          </p:cNvPr>
          <p:cNvSpPr txBox="1"/>
          <p:nvPr/>
        </p:nvSpPr>
        <p:spPr>
          <a:xfrm>
            <a:off x="166529" y="1981030"/>
            <a:ext cx="8587375" cy="40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utura Com Book" panose="02000504030000020003" pitchFamily="2" charset="77"/>
                <a:cs typeface="Futura LT Condensed Bold"/>
              </a:rPr>
              <a:t>BOGOTÁ NORTH |UNIVERSE &amp; EXECUTION</a:t>
            </a: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376A98C0-3325-5246-A136-3F7A0CB06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08" y="5114755"/>
            <a:ext cx="8302184" cy="6012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0A0E5AE-89BB-594D-ABD3-B16772817A69}"/>
              </a:ext>
            </a:extLst>
          </p:cNvPr>
          <p:cNvSpPr txBox="1"/>
          <p:nvPr/>
        </p:nvSpPr>
        <p:spPr>
          <a:xfrm>
            <a:off x="3967222" y="2562665"/>
            <a:ext cx="1012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latin typeface="Futura LT Condensed" panose="02000606050000020003" pitchFamily="2" charset="77"/>
              </a:rPr>
              <a:t>OVERVIEW</a:t>
            </a:r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066933B4-2289-FD48-AA40-D31279F38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24" y="11190067"/>
            <a:ext cx="8302184" cy="60123"/>
          </a:xfrm>
          <a:prstGeom prst="rect">
            <a:avLst/>
          </a:prstGeom>
        </p:spPr>
      </p:pic>
      <p:pic>
        <p:nvPicPr>
          <p:cNvPr id="32" name="Picture 31" descr="A picture containing pie chart&#10;&#10;Description automatically generated">
            <a:extLst>
              <a:ext uri="{FF2B5EF4-FFF2-40B4-BE49-F238E27FC236}">
                <a16:creationId xmlns:a16="http://schemas.microsoft.com/office/drawing/2014/main" id="{5B1C95AB-8964-4136-B16D-C7301BB33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70" y="1322475"/>
            <a:ext cx="793295" cy="793295"/>
          </a:xfrm>
          <a:prstGeom prst="rect">
            <a:avLst/>
          </a:prstGeom>
        </p:spPr>
      </p:pic>
      <p:pic>
        <p:nvPicPr>
          <p:cNvPr id="67" name="Picture 20">
            <a:extLst>
              <a:ext uri="{FF2B5EF4-FFF2-40B4-BE49-F238E27FC236}">
                <a16:creationId xmlns:a16="http://schemas.microsoft.com/office/drawing/2014/main" id="{703E2FEB-EF02-4516-AB29-3C046CAEA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2456716" y="6997172"/>
            <a:ext cx="1989892" cy="14400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C31E55A4-ABD5-4614-80C7-8D3BB330F5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3" y="5656167"/>
            <a:ext cx="464628" cy="1277851"/>
          </a:xfrm>
          <a:prstGeom prst="rect">
            <a:avLst/>
          </a:prstGeom>
        </p:spPr>
      </p:pic>
      <p:pic>
        <p:nvPicPr>
          <p:cNvPr id="52" name="Picture 51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1F3EA89C-E480-449E-ADD0-77EDE74646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8" y="7047563"/>
            <a:ext cx="474641" cy="129172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9FB1313-F9A6-47D8-B69D-93C6116C01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389"/>
          <a:stretch/>
        </p:blipFill>
        <p:spPr>
          <a:xfrm>
            <a:off x="2177800" y="6708676"/>
            <a:ext cx="1093580" cy="100510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9659C5D-88DD-4154-964D-0ECAA28B85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7300" y="6192088"/>
            <a:ext cx="622969" cy="62296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DB91FE9-DB23-4C82-B159-5A235D46B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9603" y="6204686"/>
            <a:ext cx="622969" cy="62296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D885DE4-B799-4AA1-9E41-0BDA45400F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6397" y="6204686"/>
            <a:ext cx="736040" cy="128234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52A233C-C866-4554-919C-8181747945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7100" y="6441291"/>
            <a:ext cx="994769" cy="991292"/>
          </a:xfrm>
          <a:prstGeom prst="rect">
            <a:avLst/>
          </a:prstGeom>
        </p:spPr>
      </p:pic>
      <p:sp>
        <p:nvSpPr>
          <p:cNvPr id="90" name="CuadroTexto 49">
            <a:extLst>
              <a:ext uri="{FF2B5EF4-FFF2-40B4-BE49-F238E27FC236}">
                <a16:creationId xmlns:a16="http://schemas.microsoft.com/office/drawing/2014/main" id="{88FB1955-959E-4CFE-910D-C569AE744A64}"/>
              </a:ext>
            </a:extLst>
          </p:cNvPr>
          <p:cNvSpPr txBox="1"/>
          <p:nvPr/>
        </p:nvSpPr>
        <p:spPr>
          <a:xfrm>
            <a:off x="6220138" y="7678434"/>
            <a:ext cx="1309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>
                <a:latin typeface="Futura Com Book" panose="02000504030000020003" pitchFamily="2" charset="0"/>
                <a:cs typeface="Futura Medium" panose="020B0602020204020303" pitchFamily="34" charset="-79"/>
              </a:rPr>
              <a:t>Total Coolers: </a:t>
            </a:r>
            <a:r>
              <a:rPr lang="es-MX" sz="1100" dirty="0">
                <a:latin typeface="Futura Com Book" panose="02000504030000020003" pitchFamily="2" charset="0"/>
                <a:cs typeface="Futura Medium" panose="020B0602020204020303" pitchFamily="34" charset="-79"/>
              </a:rPr>
              <a:t>141</a:t>
            </a:r>
          </a:p>
          <a:p>
            <a:r>
              <a:rPr lang="es-MX" sz="1050" dirty="0">
                <a:latin typeface="Futura Com Book" panose="02000504030000020003" pitchFamily="2" charset="0"/>
                <a:cs typeface="Futura Medium" panose="020B0602020204020303" pitchFamily="34" charset="-79"/>
              </a:rPr>
              <a:t>Cooler P YTD: </a:t>
            </a:r>
          </a:p>
          <a:p>
            <a:r>
              <a:rPr lang="es-MX" sz="1050" dirty="0">
                <a:latin typeface="Futura Com Book" panose="02000504030000020003" pitchFamily="2" charset="0"/>
                <a:cs typeface="Futura Medium" panose="020B0602020204020303" pitchFamily="34" charset="-79"/>
              </a:rPr>
              <a:t>Cooler Pen: 24,9%</a:t>
            </a:r>
            <a:endParaRPr lang="es-MX" sz="800" dirty="0">
              <a:latin typeface="Futura Com Book" panose="02000504030000020003" pitchFamily="2" charset="0"/>
              <a:cs typeface="Futura Medium" panose="020B0602020204020303" pitchFamily="34" charset="-79"/>
            </a:endParaRPr>
          </a:p>
        </p:txBody>
      </p:sp>
      <p:pic>
        <p:nvPicPr>
          <p:cNvPr id="44" name="Picture 20">
            <a:extLst>
              <a:ext uri="{FF2B5EF4-FFF2-40B4-BE49-F238E27FC236}">
                <a16:creationId xmlns:a16="http://schemas.microsoft.com/office/drawing/2014/main" id="{391599A1-D06B-C941-A309-80E0FAF70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86" y="8425750"/>
            <a:ext cx="8302184" cy="6012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14AF492C-C661-C545-BAC9-6684FF0AAD92}"/>
              </a:ext>
            </a:extLst>
          </p:cNvPr>
          <p:cNvSpPr txBox="1"/>
          <p:nvPr/>
        </p:nvSpPr>
        <p:spPr>
          <a:xfrm>
            <a:off x="1137380" y="5410080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latin typeface="Futura LT Condensed" panose="02000606050000020003" pitchFamily="2" charset="77"/>
              </a:rPr>
              <a:t>SKU LISTINGS</a:t>
            </a:r>
          </a:p>
        </p:txBody>
      </p:sp>
      <p:sp>
        <p:nvSpPr>
          <p:cNvPr id="68" name="CuadroTexto 49">
            <a:extLst>
              <a:ext uri="{FF2B5EF4-FFF2-40B4-BE49-F238E27FC236}">
                <a16:creationId xmlns:a16="http://schemas.microsoft.com/office/drawing/2014/main" id="{D4E26FC9-A39D-0B41-A4FD-43B4788B9020}"/>
              </a:ext>
            </a:extLst>
          </p:cNvPr>
          <p:cNvSpPr txBox="1"/>
          <p:nvPr/>
        </p:nvSpPr>
        <p:spPr>
          <a:xfrm>
            <a:off x="7660482" y="7695674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>
                <a:latin typeface="Futura Com Book" panose="02000504030000020003" pitchFamily="2" charset="0"/>
                <a:cs typeface="Futura Medium" panose="020B0602020204020303" pitchFamily="34" charset="-79"/>
              </a:rPr>
              <a:t>Total </a:t>
            </a:r>
            <a:r>
              <a:rPr lang="es-MX" sz="1050" dirty="0" err="1">
                <a:latin typeface="Futura Com Book" panose="02000504030000020003" pitchFamily="2" charset="0"/>
                <a:cs typeface="Futura Medium" panose="020B0602020204020303" pitchFamily="34" charset="-79"/>
              </a:rPr>
              <a:t>DiPo´s</a:t>
            </a:r>
            <a:r>
              <a:rPr lang="es-MX" sz="1050" dirty="0">
                <a:latin typeface="Futura Com Book" panose="02000504030000020003" pitchFamily="2" charset="0"/>
                <a:cs typeface="Futura Medium" panose="020B0602020204020303" pitchFamily="34" charset="-79"/>
              </a:rPr>
              <a:t>: </a:t>
            </a:r>
            <a:r>
              <a:rPr lang="es-MX" sz="1100" dirty="0">
                <a:latin typeface="Futura Com Book" panose="02000504030000020003" pitchFamily="2" charset="0"/>
                <a:cs typeface="Futura Medium" panose="020B0602020204020303" pitchFamily="34" charset="-79"/>
              </a:rPr>
              <a:t>5</a:t>
            </a:r>
          </a:p>
          <a:p>
            <a:r>
              <a:rPr lang="es-MX" sz="1050" dirty="0" err="1">
                <a:latin typeface="Futura Com Book" panose="02000504030000020003" pitchFamily="2" charset="0"/>
                <a:cs typeface="Futura Medium" panose="020B0602020204020303" pitchFamily="34" charset="-79"/>
              </a:rPr>
              <a:t>DiPo´s</a:t>
            </a:r>
            <a:r>
              <a:rPr lang="es-MX" sz="1050" dirty="0">
                <a:latin typeface="Futura Com Book" panose="02000504030000020003" pitchFamily="2" charset="0"/>
                <a:cs typeface="Futura Medium" panose="020B0602020204020303" pitchFamily="34" charset="-79"/>
              </a:rPr>
              <a:t> P YTD:</a:t>
            </a:r>
          </a:p>
          <a:p>
            <a:r>
              <a:rPr lang="es-MX" sz="1050" dirty="0" err="1">
                <a:latin typeface="Futura Com Book" panose="02000504030000020003" pitchFamily="2" charset="0"/>
                <a:cs typeface="Futura Medium" panose="020B0602020204020303" pitchFamily="34" charset="-79"/>
              </a:rPr>
              <a:t>Dipo´s</a:t>
            </a:r>
            <a:r>
              <a:rPr lang="es-MX" sz="1050" dirty="0">
                <a:latin typeface="Futura Com Book" panose="02000504030000020003" pitchFamily="2" charset="0"/>
                <a:cs typeface="Futura Medium" panose="020B0602020204020303" pitchFamily="34" charset="-79"/>
              </a:rPr>
              <a:t> Pen: 1%</a:t>
            </a:r>
            <a:endParaRPr lang="es-MX" sz="800" dirty="0">
              <a:latin typeface="Futura Com Book" panose="02000504030000020003" pitchFamily="2" charset="0"/>
              <a:cs typeface="Futura Medium" panose="020B0602020204020303" pitchFamily="34" charset="-79"/>
            </a:endParaRPr>
          </a:p>
        </p:txBody>
      </p:sp>
      <p:sp>
        <p:nvSpPr>
          <p:cNvPr id="69" name="CuadroTexto 49">
            <a:extLst>
              <a:ext uri="{FF2B5EF4-FFF2-40B4-BE49-F238E27FC236}">
                <a16:creationId xmlns:a16="http://schemas.microsoft.com/office/drawing/2014/main" id="{8DEEDD27-A40B-7346-BE95-ECE66E619C93}"/>
              </a:ext>
            </a:extLst>
          </p:cNvPr>
          <p:cNvSpPr txBox="1"/>
          <p:nvPr/>
        </p:nvSpPr>
        <p:spPr>
          <a:xfrm>
            <a:off x="3553267" y="7783163"/>
            <a:ext cx="10935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>
                <a:latin typeface="Futura Com Book" panose="02000504030000020003" pitchFamily="2" charset="0"/>
                <a:cs typeface="Futura Medium" panose="020B0602020204020303" pitchFamily="34" charset="-79"/>
              </a:rPr>
              <a:t>C.A. P YTD: 46</a:t>
            </a:r>
          </a:p>
        </p:txBody>
      </p:sp>
      <p:sp>
        <p:nvSpPr>
          <p:cNvPr id="70" name="CuadroTexto 49">
            <a:extLst>
              <a:ext uri="{FF2B5EF4-FFF2-40B4-BE49-F238E27FC236}">
                <a16:creationId xmlns:a16="http://schemas.microsoft.com/office/drawing/2014/main" id="{B143E495-A300-4840-9F3E-31D97826B2CD}"/>
              </a:ext>
            </a:extLst>
          </p:cNvPr>
          <p:cNvSpPr txBox="1"/>
          <p:nvPr/>
        </p:nvSpPr>
        <p:spPr>
          <a:xfrm>
            <a:off x="4856649" y="7754358"/>
            <a:ext cx="1233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>
                <a:latin typeface="Futura Com Book" panose="02000504030000020003" pitchFamily="2" charset="0"/>
                <a:cs typeface="Futura Medium" panose="020B0602020204020303" pitchFamily="34" charset="-79"/>
              </a:rPr>
              <a:t>C.M.E. P YTD: 27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7208F3E0-67EB-A443-BD69-63F6C9073110}"/>
              </a:ext>
            </a:extLst>
          </p:cNvPr>
          <p:cNvSpPr txBox="1"/>
          <p:nvPr/>
        </p:nvSpPr>
        <p:spPr>
          <a:xfrm>
            <a:off x="4891272" y="5286860"/>
            <a:ext cx="2683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CONSUMPTION ACTIVATION, </a:t>
            </a:r>
          </a:p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MENU LISTING, COOLER &amp; DiPo´s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3069A-7A1E-4534-99E9-151CE37CC4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17" y="3038392"/>
            <a:ext cx="8934553" cy="1713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9EF62-BFA9-49EB-ACD9-BCC4BE600C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2712" y="7397872"/>
            <a:ext cx="1119892" cy="8312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225013-8A13-4B6A-B47B-0A5C3FD148C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9706"/>
          <a:stretch/>
        </p:blipFill>
        <p:spPr>
          <a:xfrm>
            <a:off x="680068" y="6004528"/>
            <a:ext cx="1036482" cy="787748"/>
          </a:xfrm>
          <a:prstGeom prst="rect">
            <a:avLst/>
          </a:prstGeom>
        </p:spPr>
      </p:pic>
      <p:pic>
        <p:nvPicPr>
          <p:cNvPr id="42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76B40C39-A452-804B-8766-8342C6F8212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58" y="6583529"/>
            <a:ext cx="579332" cy="12299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17BF00-61DF-4769-A193-F96C9DA9E3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52606" y="6842110"/>
            <a:ext cx="1121441" cy="8782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6F226A-E9C0-4098-A1C7-5A0C2CCE82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0788" y="6820536"/>
            <a:ext cx="1243267" cy="9213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3B8974-E3CE-428A-981D-84638D0B1C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6817" y="8489615"/>
            <a:ext cx="8764954" cy="2640943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CB081992-3321-0348-AB1F-73F219847563}"/>
              </a:ext>
            </a:extLst>
          </p:cNvPr>
          <p:cNvSpPr txBox="1"/>
          <p:nvPr/>
        </p:nvSpPr>
        <p:spPr>
          <a:xfrm>
            <a:off x="3318853" y="11353291"/>
            <a:ext cx="2649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TAT ON VALUE SHARE (NIELSEN) </a:t>
            </a:r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00000000-0008-0000-02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0247549"/>
              </p:ext>
            </p:extLst>
          </p:nvPr>
        </p:nvGraphicFramePr>
        <p:xfrm>
          <a:off x="126816" y="11590162"/>
          <a:ext cx="8830577" cy="292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23246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erson holding a microphone in front of a crowd of people&#10;&#10;Description automatically generated with low confidence">
            <a:extLst>
              <a:ext uri="{FF2B5EF4-FFF2-40B4-BE49-F238E27FC236}">
                <a16:creationId xmlns:a16="http://schemas.microsoft.com/office/drawing/2014/main" id="{3BFB4E01-4D5D-4971-B7BD-38D657DEA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3" b="25834"/>
          <a:stretch/>
        </p:blipFill>
        <p:spPr>
          <a:xfrm>
            <a:off x="-10050" y="-471"/>
            <a:ext cx="9028638" cy="2520575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8EAC313E-F35B-D245-8E67-D73824480400}"/>
              </a:ext>
            </a:extLst>
          </p:cNvPr>
          <p:cNvSpPr/>
          <p:nvPr/>
        </p:nvSpPr>
        <p:spPr>
          <a:xfrm>
            <a:off x="-27211" y="2524516"/>
            <a:ext cx="9058009" cy="12020159"/>
          </a:xfrm>
          <a:prstGeom prst="rect">
            <a:avLst/>
          </a:prstGeom>
          <a:solidFill>
            <a:srgbClr val="EDED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79EBE29-6DAF-A848-A543-DDA5477286E2}"/>
              </a:ext>
            </a:extLst>
          </p:cNvPr>
          <p:cNvSpPr/>
          <p:nvPr/>
        </p:nvSpPr>
        <p:spPr>
          <a:xfrm>
            <a:off x="5011522" y="-70303"/>
            <a:ext cx="4019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Futura Com Book" panose="02000504030000020003" pitchFamily="2" charset="0"/>
                <a:cs typeface="Futura Com Book"/>
              </a:rPr>
              <a:t>O N</a:t>
            </a:r>
          </a:p>
          <a:p>
            <a:pPr algn="dist"/>
            <a:r>
              <a:rPr lang="en-US" sz="4000" b="1" dirty="0">
                <a:solidFill>
                  <a:schemeClr val="bg1"/>
                </a:solidFill>
                <a:latin typeface="Futura Com Book" panose="02000504030000020003" pitchFamily="2" charset="0"/>
                <a:cs typeface="Futura Com Book"/>
              </a:rPr>
              <a:t>P R E M I S E 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0A2E8340-A73D-0243-92C9-846ED9CA3B87}"/>
              </a:ext>
            </a:extLst>
          </p:cNvPr>
          <p:cNvSpPr txBox="1"/>
          <p:nvPr/>
        </p:nvSpPr>
        <p:spPr>
          <a:xfrm>
            <a:off x="166529" y="1981030"/>
            <a:ext cx="8587375" cy="40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utura Com Book" panose="02000504030000020003" pitchFamily="2" charset="77"/>
                <a:cs typeface="Futura LT Condensed Bold"/>
              </a:rPr>
              <a:t>BOGOTÁ NORTH </a:t>
            </a: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376A98C0-3325-5246-A136-3F7A0CB06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29" y="10187521"/>
            <a:ext cx="8302184" cy="6012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0A0E5AE-89BB-594D-ABD3-B16772817A69}"/>
              </a:ext>
            </a:extLst>
          </p:cNvPr>
          <p:cNvSpPr txBox="1"/>
          <p:nvPr/>
        </p:nvSpPr>
        <p:spPr>
          <a:xfrm>
            <a:off x="3569998" y="2558339"/>
            <a:ext cx="2014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Condensed" panose="02000606050000020003" pitchFamily="2" charset="77"/>
              </a:rPr>
              <a:t>TOTAL VOLUME </a:t>
            </a:r>
          </a:p>
        </p:txBody>
      </p:sp>
      <p:sp>
        <p:nvSpPr>
          <p:cNvPr id="55" name="Rectangle 40">
            <a:extLst>
              <a:ext uri="{FF2B5EF4-FFF2-40B4-BE49-F238E27FC236}">
                <a16:creationId xmlns:a16="http://schemas.microsoft.com/office/drawing/2014/main" id="{9B1306BE-BF2B-48D1-A1B4-3BD4F115C19B}"/>
              </a:ext>
            </a:extLst>
          </p:cNvPr>
          <p:cNvSpPr/>
          <p:nvPr/>
        </p:nvSpPr>
        <p:spPr>
          <a:xfrm>
            <a:off x="417165" y="2827290"/>
            <a:ext cx="2478724" cy="92290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rgbClr val="FF0000"/>
                </a:solidFill>
                <a:latin typeface="Futura Com Book" panose="02000504030000020003" pitchFamily="2" charset="77"/>
                <a:ea typeface="ＭＳ Ｐゴシック" pitchFamily="-84" charset="-128"/>
              </a:rPr>
              <a:t>-26,69%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chemeClr val="tx1"/>
                </a:solidFill>
                <a:latin typeface="Futura Com Book" panose="02000504030000020003" pitchFamily="2" charset="77"/>
                <a:ea typeface="ＭＳ Ｐゴシック" pitchFamily="-84" charset="-128"/>
              </a:rPr>
              <a:t>YTD VS 2019</a:t>
            </a:r>
            <a:endParaRPr lang="en-US" sz="1200" b="1" cap="all" dirty="0">
              <a:solidFill>
                <a:schemeClr val="tx1"/>
              </a:solidFill>
              <a:latin typeface="Futura Com Book" panose="02000504030000020003" pitchFamily="2" charset="77"/>
              <a:ea typeface="ＭＳ Ｐゴシック" pitchFamily="-84" charset="-128"/>
            </a:endParaRPr>
          </a:p>
        </p:txBody>
      </p:sp>
      <p:pic>
        <p:nvPicPr>
          <p:cNvPr id="32" name="Picture 31" descr="A picture containing pie chart&#10;&#10;Description automatically generated">
            <a:extLst>
              <a:ext uri="{FF2B5EF4-FFF2-40B4-BE49-F238E27FC236}">
                <a16:creationId xmlns:a16="http://schemas.microsoft.com/office/drawing/2014/main" id="{5B1C95AB-8964-4136-B16D-C7301BB33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70" y="1322475"/>
            <a:ext cx="793295" cy="793295"/>
          </a:xfrm>
          <a:prstGeom prst="rect">
            <a:avLst/>
          </a:prstGeom>
        </p:spPr>
      </p:pic>
      <p:pic>
        <p:nvPicPr>
          <p:cNvPr id="67" name="Picture 20">
            <a:extLst>
              <a:ext uri="{FF2B5EF4-FFF2-40B4-BE49-F238E27FC236}">
                <a16:creationId xmlns:a16="http://schemas.microsoft.com/office/drawing/2014/main" id="{703E2FEB-EF02-4516-AB29-3C046CAEA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2465342" y="12165724"/>
            <a:ext cx="1989892" cy="14400"/>
          </a:xfrm>
          <a:prstGeom prst="rect">
            <a:avLst/>
          </a:prstGeom>
        </p:spPr>
      </p:pic>
      <p:pic>
        <p:nvPicPr>
          <p:cNvPr id="44" name="Picture 20">
            <a:extLst>
              <a:ext uri="{FF2B5EF4-FFF2-40B4-BE49-F238E27FC236}">
                <a16:creationId xmlns:a16="http://schemas.microsoft.com/office/drawing/2014/main" id="{391599A1-D06B-C941-A309-80E0FAF70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26" y="6293236"/>
            <a:ext cx="8302184" cy="60123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6A1789DC-883F-6C48-A2A4-B74A9DD94E56}"/>
              </a:ext>
            </a:extLst>
          </p:cNvPr>
          <p:cNvSpPr txBox="1"/>
          <p:nvPr/>
        </p:nvSpPr>
        <p:spPr>
          <a:xfrm>
            <a:off x="3015167" y="6428278"/>
            <a:ext cx="3140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Futura LT Condensed" panose="02000606050000020003" pitchFamily="2" charset="77"/>
              </a:rPr>
              <a:t>VOLUME MUSK UNIVERSE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D30DDB2-2936-354E-82B1-C52D7341202E}"/>
              </a:ext>
            </a:extLst>
          </p:cNvPr>
          <p:cNvSpPr txBox="1"/>
          <p:nvPr/>
        </p:nvSpPr>
        <p:spPr>
          <a:xfrm>
            <a:off x="767766" y="10328468"/>
            <a:ext cx="2004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BY SEGMENT</a:t>
            </a:r>
          </a:p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(SPLIT) VOL BP-SER-FRE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A9A3D43-FEA3-3F4C-A99C-0C26DD5B761D}"/>
              </a:ext>
            </a:extLst>
          </p:cNvPr>
          <p:cNvSpPr txBox="1"/>
          <p:nvPr/>
        </p:nvSpPr>
        <p:spPr>
          <a:xfrm>
            <a:off x="839123" y="12334757"/>
            <a:ext cx="185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BY CLASSIFICATION</a:t>
            </a:r>
          </a:p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(SPLIT) *DASHBOARD </a:t>
            </a:r>
          </a:p>
        </p:txBody>
      </p:sp>
      <p:sp>
        <p:nvSpPr>
          <p:cNvPr id="48" name="Rectangle 40">
            <a:extLst>
              <a:ext uri="{FF2B5EF4-FFF2-40B4-BE49-F238E27FC236}">
                <a16:creationId xmlns:a16="http://schemas.microsoft.com/office/drawing/2014/main" id="{FCCA8EB3-8022-4D47-BEBF-0A9676543DD2}"/>
              </a:ext>
            </a:extLst>
          </p:cNvPr>
          <p:cNvSpPr/>
          <p:nvPr/>
        </p:nvSpPr>
        <p:spPr>
          <a:xfrm>
            <a:off x="460910" y="6978177"/>
            <a:ext cx="2478724" cy="6061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rgbClr val="FF0000"/>
                </a:solidFill>
                <a:latin typeface="Futura Com Book" panose="02000504030000020003" pitchFamily="2" charset="77"/>
                <a:ea typeface="ＭＳ Ｐゴシック" pitchFamily="-84" charset="-128"/>
              </a:rPr>
              <a:t>-19%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chemeClr val="tx1"/>
                </a:solidFill>
                <a:latin typeface="Futura Com Book" panose="02000504030000020003" pitchFamily="2" charset="77"/>
                <a:ea typeface="ＭＳ Ｐゴシック" pitchFamily="-84" charset="-128"/>
              </a:rPr>
              <a:t>YTD VS 2019</a:t>
            </a:r>
            <a:endParaRPr lang="en-US" sz="1200" b="1" cap="all" dirty="0">
              <a:solidFill>
                <a:schemeClr val="tx1"/>
              </a:solidFill>
              <a:latin typeface="Futura Com Book" panose="02000504030000020003" pitchFamily="2" charset="77"/>
              <a:ea typeface="ＭＳ Ｐゴシック" pitchFamily="-84" charset="-128"/>
            </a:endParaRPr>
          </a:p>
        </p:txBody>
      </p:sp>
      <p:sp>
        <p:nvSpPr>
          <p:cNvPr id="54" name="Rectangle 40">
            <a:extLst>
              <a:ext uri="{FF2B5EF4-FFF2-40B4-BE49-F238E27FC236}">
                <a16:creationId xmlns:a16="http://schemas.microsoft.com/office/drawing/2014/main" id="{00514A2F-F464-D548-96A5-EF9A2B65C033}"/>
              </a:ext>
            </a:extLst>
          </p:cNvPr>
          <p:cNvSpPr/>
          <p:nvPr/>
        </p:nvSpPr>
        <p:spPr>
          <a:xfrm>
            <a:off x="3424830" y="6983036"/>
            <a:ext cx="2478724" cy="6061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chemeClr val="tx1"/>
                </a:solidFill>
                <a:latin typeface="Futura Com Book" panose="02000504030000020003" pitchFamily="2" charset="77"/>
                <a:ea typeface="ＭＳ Ｐゴシック" pitchFamily="-84" charset="-128"/>
              </a:rPr>
              <a:t>YTD VS SRE</a:t>
            </a:r>
            <a:endParaRPr lang="en-US" sz="1200" b="1" cap="all" dirty="0">
              <a:solidFill>
                <a:schemeClr val="tx1"/>
              </a:solidFill>
              <a:latin typeface="Futura Com Book" panose="02000504030000020003" pitchFamily="2" charset="77"/>
              <a:ea typeface="ＭＳ Ｐゴシック" pitchFamily="-84" charset="-128"/>
            </a:endParaRPr>
          </a:p>
        </p:txBody>
      </p:sp>
      <p:sp>
        <p:nvSpPr>
          <p:cNvPr id="56" name="Rectangle 40">
            <a:extLst>
              <a:ext uri="{FF2B5EF4-FFF2-40B4-BE49-F238E27FC236}">
                <a16:creationId xmlns:a16="http://schemas.microsoft.com/office/drawing/2014/main" id="{0F57C9EF-86BB-F345-A49A-06CA8A1394EC}"/>
              </a:ext>
            </a:extLst>
          </p:cNvPr>
          <p:cNvSpPr/>
          <p:nvPr/>
        </p:nvSpPr>
        <p:spPr>
          <a:xfrm>
            <a:off x="6135026" y="6978176"/>
            <a:ext cx="2478724" cy="6061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rgbClr val="00B050"/>
                </a:solidFill>
                <a:latin typeface="Futura Com Book" panose="02000504030000020003" pitchFamily="2" charset="77"/>
                <a:ea typeface="ＭＳ Ｐゴシック" pitchFamily="-84" charset="-128"/>
              </a:rPr>
              <a:t>+185%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chemeClr val="tx1"/>
                </a:solidFill>
                <a:latin typeface="Futura Com Book" panose="02000504030000020003" pitchFamily="2" charset="77"/>
                <a:ea typeface="ＭＳ Ｐゴシック" pitchFamily="-84" charset="-128"/>
              </a:rPr>
              <a:t>YTD VS PY</a:t>
            </a:r>
            <a:endParaRPr lang="en-US" sz="1200" b="1" cap="all" dirty="0">
              <a:solidFill>
                <a:schemeClr val="tx1"/>
              </a:solidFill>
              <a:latin typeface="Futura Com Book" panose="02000504030000020003" pitchFamily="2" charset="77"/>
              <a:ea typeface="ＭＳ Ｐゴシック" pitchFamily="-84" charset="-128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9A5F379F-C0A6-D245-B2E8-7995D75B46CF}"/>
              </a:ext>
            </a:extLst>
          </p:cNvPr>
          <p:cNvSpPr txBox="1"/>
          <p:nvPr/>
        </p:nvSpPr>
        <p:spPr>
          <a:xfrm>
            <a:off x="4194275" y="10456522"/>
            <a:ext cx="1002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BDR´S YTD</a:t>
            </a:r>
          </a:p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VS FRE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679515BF-5308-ED4A-8129-B2A3D9276488}"/>
              </a:ext>
            </a:extLst>
          </p:cNvPr>
          <p:cNvSpPr txBox="1"/>
          <p:nvPr/>
        </p:nvSpPr>
        <p:spPr>
          <a:xfrm>
            <a:off x="7175205" y="10456521"/>
            <a:ext cx="790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TAT YTD</a:t>
            </a:r>
          </a:p>
          <a:p>
            <a:pPr algn="ctr"/>
            <a:r>
              <a:rPr lang="es-MX" sz="1600" b="1" dirty="0">
                <a:latin typeface="Futura LT Condensed" panose="02000606050000020003" pitchFamily="2" charset="77"/>
              </a:rPr>
              <a:t>VS FRE</a:t>
            </a:r>
          </a:p>
        </p:txBody>
      </p:sp>
      <p:pic>
        <p:nvPicPr>
          <p:cNvPr id="70" name="Picture 20">
            <a:extLst>
              <a:ext uri="{FF2B5EF4-FFF2-40B4-BE49-F238E27FC236}">
                <a16:creationId xmlns:a16="http://schemas.microsoft.com/office/drawing/2014/main" id="{4EC4B0CE-9DF3-DF4A-8075-B16D3E347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4622829" y="12237922"/>
            <a:ext cx="1989892" cy="14400"/>
          </a:xfrm>
          <a:prstGeom prst="rect">
            <a:avLst/>
          </a:prstGeom>
        </p:spPr>
      </p:pic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B05F6A78-FF5C-46C7-A747-95AA7D8D97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283621"/>
              </p:ext>
            </p:extLst>
          </p:nvPr>
        </p:nvGraphicFramePr>
        <p:xfrm>
          <a:off x="141752" y="3535352"/>
          <a:ext cx="8681313" cy="2728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9" name="Rectangle 40">
            <a:extLst>
              <a:ext uri="{FF2B5EF4-FFF2-40B4-BE49-F238E27FC236}">
                <a16:creationId xmlns:a16="http://schemas.microsoft.com/office/drawing/2014/main" id="{7CE92DD3-A8F6-4626-B658-17E6078C2001}"/>
              </a:ext>
            </a:extLst>
          </p:cNvPr>
          <p:cNvSpPr/>
          <p:nvPr/>
        </p:nvSpPr>
        <p:spPr>
          <a:xfrm>
            <a:off x="6093257" y="2827290"/>
            <a:ext cx="2478724" cy="92290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rgbClr val="00B050"/>
                </a:solidFill>
                <a:latin typeface="Futura Com Book" panose="02000504030000020003" pitchFamily="2" charset="77"/>
                <a:ea typeface="ＭＳ Ｐゴシック" pitchFamily="-84" charset="-128"/>
              </a:rPr>
              <a:t>+98,56%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chemeClr val="tx1"/>
                </a:solidFill>
                <a:latin typeface="Futura Com Book" panose="02000504030000020003" pitchFamily="2" charset="77"/>
                <a:ea typeface="ＭＳ Ｐゴシック" pitchFamily="-84" charset="-128"/>
              </a:rPr>
              <a:t>YTD VS 2019</a:t>
            </a:r>
            <a:endParaRPr lang="en-US" sz="1200" b="1" cap="all" dirty="0">
              <a:solidFill>
                <a:schemeClr val="tx1"/>
              </a:solidFill>
              <a:latin typeface="Futura Com Book" panose="02000504030000020003" pitchFamily="2" charset="77"/>
              <a:ea typeface="ＭＳ Ｐゴシック" pitchFamily="-84" charset="-128"/>
            </a:endParaRPr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DCBF59C9-83C5-475D-94E6-FAFBB70D83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670407"/>
              </p:ext>
            </p:extLst>
          </p:nvPr>
        </p:nvGraphicFramePr>
        <p:xfrm>
          <a:off x="-335622" y="7349135"/>
          <a:ext cx="95916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8D09FF3F-B8D3-4A2A-8ED3-2837325A9A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40817"/>
              </p:ext>
            </p:extLst>
          </p:nvPr>
        </p:nvGraphicFramePr>
        <p:xfrm>
          <a:off x="-115061" y="10709614"/>
          <a:ext cx="3685059" cy="191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14BF7076-D7DF-41B1-AEEC-D1EAA0836B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226396"/>
              </p:ext>
            </p:extLst>
          </p:nvPr>
        </p:nvGraphicFramePr>
        <p:xfrm>
          <a:off x="-248704" y="12619893"/>
          <a:ext cx="4029256" cy="1970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B12ACD9-EF98-4C96-BB63-4063215BB30B}"/>
              </a:ext>
            </a:extLst>
          </p:cNvPr>
          <p:cNvSpPr/>
          <p:nvPr/>
        </p:nvSpPr>
        <p:spPr>
          <a:xfrm>
            <a:off x="5551102" y="11250176"/>
            <a:ext cx="127171" cy="2142841"/>
          </a:xfrm>
          <a:prstGeom prst="rect">
            <a:avLst/>
          </a:prstGeom>
          <a:solidFill>
            <a:srgbClr val="EDEDED"/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8C54ADC3-8C6D-4743-8615-66951F4B77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638332"/>
              </p:ext>
            </p:extLst>
          </p:nvPr>
        </p:nvGraphicFramePr>
        <p:xfrm>
          <a:off x="3537359" y="11070174"/>
          <a:ext cx="2555898" cy="2594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59" name="Picture 20">
            <a:extLst>
              <a:ext uri="{FF2B5EF4-FFF2-40B4-BE49-F238E27FC236}">
                <a16:creationId xmlns:a16="http://schemas.microsoft.com/office/drawing/2014/main" id="{FA2BB481-7E45-4237-AF4C-52F6721E1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5207219" y="12204343"/>
            <a:ext cx="1989892" cy="14400"/>
          </a:xfrm>
          <a:prstGeom prst="rect">
            <a:avLst/>
          </a:prstGeom>
        </p:spPr>
      </p:pic>
      <p:graphicFrame>
        <p:nvGraphicFramePr>
          <p:cNvPr id="64" name="Chart 63">
            <a:extLst>
              <a:ext uri="{FF2B5EF4-FFF2-40B4-BE49-F238E27FC236}">
                <a16:creationId xmlns:a16="http://schemas.microsoft.com/office/drawing/2014/main" id="{C242645E-53AD-4F14-9C31-37060C1EC9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046899"/>
              </p:ext>
            </p:extLst>
          </p:nvPr>
        </p:nvGraphicFramePr>
        <p:xfrm>
          <a:off x="6274691" y="11041295"/>
          <a:ext cx="2563082" cy="264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1815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5" grpId="0"/>
      <p:bldP spid="48" grpId="0"/>
      <p:bldP spid="54" grpId="0"/>
      <p:bldP spid="56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ángulo 190">
            <a:extLst>
              <a:ext uri="{FF2B5EF4-FFF2-40B4-BE49-F238E27FC236}">
                <a16:creationId xmlns:a16="http://schemas.microsoft.com/office/drawing/2014/main" id="{2526F2FC-13E3-8D46-8801-1E5AC8BF9DFC}"/>
              </a:ext>
            </a:extLst>
          </p:cNvPr>
          <p:cNvSpPr/>
          <p:nvPr/>
        </p:nvSpPr>
        <p:spPr>
          <a:xfrm>
            <a:off x="18609" y="13982"/>
            <a:ext cx="9008538" cy="14544675"/>
          </a:xfrm>
          <a:prstGeom prst="rect">
            <a:avLst/>
          </a:prstGeom>
          <a:solidFill>
            <a:srgbClr val="EDED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34123E-842A-704B-902F-143F5750B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5"/>
          <a:stretch/>
        </p:blipFill>
        <p:spPr>
          <a:xfrm>
            <a:off x="4306281" y="825283"/>
            <a:ext cx="821191" cy="554535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93B9AB73-B5B1-D54B-9DA3-5EBE66CD5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60" y="1497291"/>
            <a:ext cx="8729945" cy="63221"/>
          </a:xfrm>
          <a:prstGeom prst="rect">
            <a:avLst/>
          </a:prstGeom>
        </p:spPr>
      </p:pic>
      <p:sp>
        <p:nvSpPr>
          <p:cNvPr id="14" name="Rectangle 40">
            <a:extLst>
              <a:ext uri="{FF2B5EF4-FFF2-40B4-BE49-F238E27FC236}">
                <a16:creationId xmlns:a16="http://schemas.microsoft.com/office/drawing/2014/main" id="{7080B8F6-1536-9642-BCFB-E9C000EB3DF4}"/>
              </a:ext>
            </a:extLst>
          </p:cNvPr>
          <p:cNvSpPr/>
          <p:nvPr/>
        </p:nvSpPr>
        <p:spPr>
          <a:xfrm>
            <a:off x="974840" y="401178"/>
            <a:ext cx="1182570" cy="31637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volume</a:t>
            </a:r>
            <a:endParaRPr lang="en-US" sz="2000" b="1" cap="all" dirty="0">
              <a:solidFill>
                <a:srgbClr val="FF0000"/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5" name="Rectangle 40">
            <a:extLst>
              <a:ext uri="{FF2B5EF4-FFF2-40B4-BE49-F238E27FC236}">
                <a16:creationId xmlns:a16="http://schemas.microsoft.com/office/drawing/2014/main" id="{178E1F1D-6450-6049-9DC7-3CB7D6699FE6}"/>
              </a:ext>
            </a:extLst>
          </p:cNvPr>
          <p:cNvSpPr/>
          <p:nvPr/>
        </p:nvSpPr>
        <p:spPr>
          <a:xfrm>
            <a:off x="2087639" y="370298"/>
            <a:ext cx="1401786" cy="3594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P.O.D &amp; TRIGGERS</a:t>
            </a:r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id="{7278EA2E-3CDF-404B-BEDB-8C53C0E7A669}"/>
              </a:ext>
            </a:extLst>
          </p:cNvPr>
          <p:cNvSpPr/>
          <p:nvPr/>
        </p:nvSpPr>
        <p:spPr>
          <a:xfrm>
            <a:off x="3319527" y="380724"/>
            <a:ext cx="1724345" cy="3784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KEY 3 &amp; 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BAR CALL</a:t>
            </a:r>
            <a:endParaRPr lang="en-US" sz="2000" b="1" cap="all" dirty="0">
              <a:solidFill>
                <a:srgbClr val="FF0000"/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7" name="Rectangle 40">
            <a:extLst>
              <a:ext uri="{FF2B5EF4-FFF2-40B4-BE49-F238E27FC236}">
                <a16:creationId xmlns:a16="http://schemas.microsoft.com/office/drawing/2014/main" id="{3FFF2374-26BF-B74D-B1E2-B320C7F242DE}"/>
              </a:ext>
            </a:extLst>
          </p:cNvPr>
          <p:cNvSpPr/>
          <p:nvPr/>
        </p:nvSpPr>
        <p:spPr>
          <a:xfrm>
            <a:off x="4815689" y="392130"/>
            <a:ext cx="1572096" cy="3375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cap="all" dirty="0" err="1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ipc</a:t>
            </a:r>
            <a:endParaRPr lang="en-US" sz="2000" b="1" cap="all" dirty="0">
              <a:solidFill>
                <a:srgbClr val="FF0000"/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8" name="Rectangle 40">
            <a:extLst>
              <a:ext uri="{FF2B5EF4-FFF2-40B4-BE49-F238E27FC236}">
                <a16:creationId xmlns:a16="http://schemas.microsoft.com/office/drawing/2014/main" id="{309816C2-06F2-0F49-A63A-1FE18CADA0D1}"/>
              </a:ext>
            </a:extLst>
          </p:cNvPr>
          <p:cNvSpPr/>
          <p:nvPr/>
        </p:nvSpPr>
        <p:spPr>
          <a:xfrm>
            <a:off x="7533630" y="461936"/>
            <a:ext cx="1525396" cy="283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 &amp; INDUSTRY</a:t>
            </a:r>
            <a:endParaRPr lang="en-US" sz="2000" b="1" cap="all" dirty="0">
              <a:solidFill>
                <a:srgbClr val="FF0000"/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EC0F2783-22A3-7140-BBCB-0063009FF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-1197460" y="7332893"/>
            <a:ext cx="14913614" cy="108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E64F2C2-07D5-9F45-A655-05A5E66A1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5" b="99032" l="10000" r="94200">
                        <a14:backgroundMark x1="55200" y1="69516" x2="55200" y2="69516"/>
                        <a14:backgroundMark x1="46300" y1="46129" x2="46300" y2="46129"/>
                        <a14:backgroundMark x1="37800" y1="46129" x2="37800" y2="46129"/>
                        <a14:backgroundMark x1="54800" y1="37419" x2="54800" y2="37419"/>
                        <a14:backgroundMark x1="63000" y1="33226" x2="63000" y2="33226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10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806" y="862012"/>
            <a:ext cx="1114773" cy="691159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4427E2A9-61AF-6F4C-A62D-3875C233E6E0}"/>
              </a:ext>
            </a:extLst>
          </p:cNvPr>
          <p:cNvGrpSpPr/>
          <p:nvPr/>
        </p:nvGrpSpPr>
        <p:grpSpPr>
          <a:xfrm>
            <a:off x="5170329" y="744488"/>
            <a:ext cx="946721" cy="632574"/>
            <a:chOff x="3544948" y="2054419"/>
            <a:chExt cx="1457074" cy="906677"/>
          </a:xfrm>
        </p:grpSpPr>
        <p:pic>
          <p:nvPicPr>
            <p:cNvPr id="32" name="C578AD5B-3326-40CD-9906-62B78A2DC6E5" descr="image6.PNG">
              <a:extLst>
                <a:ext uri="{FF2B5EF4-FFF2-40B4-BE49-F238E27FC236}">
                  <a16:creationId xmlns:a16="http://schemas.microsoft.com/office/drawing/2014/main" id="{48E705F5-BA77-D642-8DDF-A2C0A28E3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207" y="2054419"/>
              <a:ext cx="702815" cy="860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3C0CC7B0-C77E-9D40-9F1B-B4062B9D4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4948" y="2151626"/>
              <a:ext cx="809470" cy="809470"/>
            </a:xfrm>
            <a:prstGeom prst="rect">
              <a:avLst/>
            </a:prstGeom>
          </p:spPr>
        </p:pic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D34BF230-8729-6448-B433-23A3F15557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46826" y="873623"/>
            <a:ext cx="422908" cy="584540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9BC75B8A-559D-1341-808A-CD2CDB237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-5233762" y="7330328"/>
            <a:ext cx="14913614" cy="108000"/>
          </a:xfrm>
          <a:prstGeom prst="rect">
            <a:avLst/>
          </a:prstGeom>
        </p:spPr>
      </p:pic>
      <p:pic>
        <p:nvPicPr>
          <p:cNvPr id="37" name="Picture 20">
            <a:extLst>
              <a:ext uri="{FF2B5EF4-FFF2-40B4-BE49-F238E27FC236}">
                <a16:creationId xmlns:a16="http://schemas.microsoft.com/office/drawing/2014/main" id="{187C42E4-8711-1847-A8B1-173D4328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-4074441" y="7330329"/>
            <a:ext cx="14913614" cy="108000"/>
          </a:xfrm>
          <a:prstGeom prst="rect">
            <a:avLst/>
          </a:prstGeom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id="{3BF80E56-27EA-FE43-9C1D-E49001971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-2483065" y="7357446"/>
            <a:ext cx="14913614" cy="108000"/>
          </a:xfrm>
          <a:prstGeom prst="rect">
            <a:avLst/>
          </a:prstGeom>
        </p:spPr>
      </p:pic>
      <p:pic>
        <p:nvPicPr>
          <p:cNvPr id="39" name="Picture 20">
            <a:extLst>
              <a:ext uri="{FF2B5EF4-FFF2-40B4-BE49-F238E27FC236}">
                <a16:creationId xmlns:a16="http://schemas.microsoft.com/office/drawing/2014/main" id="{F06042E0-E723-054D-8712-9D0CD45F5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80218" y="7257191"/>
            <a:ext cx="14913614" cy="108000"/>
          </a:xfrm>
          <a:prstGeom prst="rect">
            <a:avLst/>
          </a:prstGeom>
        </p:spPr>
      </p:pic>
      <p:pic>
        <p:nvPicPr>
          <p:cNvPr id="40" name="Picture 42">
            <a:extLst>
              <a:ext uri="{FF2B5EF4-FFF2-40B4-BE49-F238E27FC236}">
                <a16:creationId xmlns:a16="http://schemas.microsoft.com/office/drawing/2014/main" id="{36387717-7BF9-6A40-9F39-997C6C2321AD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2782" y="738083"/>
            <a:ext cx="794824" cy="669567"/>
          </a:xfrm>
          <a:prstGeom prst="rect">
            <a:avLst/>
          </a:prstGeom>
          <a:effectLst/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D9A294A-B9B5-3C4B-8F5A-287718EE0BA3}"/>
              </a:ext>
            </a:extLst>
          </p:cNvPr>
          <p:cNvSpPr/>
          <p:nvPr/>
        </p:nvSpPr>
        <p:spPr>
          <a:xfrm>
            <a:off x="6177179" y="472510"/>
            <a:ext cx="1572096" cy="3375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H5</a:t>
            </a:r>
          </a:p>
        </p:txBody>
      </p:sp>
      <p:pic>
        <p:nvPicPr>
          <p:cNvPr id="474" name="Picture 20">
            <a:extLst>
              <a:ext uri="{FF2B5EF4-FFF2-40B4-BE49-F238E27FC236}">
                <a16:creationId xmlns:a16="http://schemas.microsoft.com/office/drawing/2014/main" id="{36D6A429-8F00-4D43-B3B1-72C8851E1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76" y="3057990"/>
            <a:ext cx="8729945" cy="63221"/>
          </a:xfrm>
          <a:prstGeom prst="rect">
            <a:avLst/>
          </a:prstGeom>
        </p:spPr>
      </p:pic>
      <p:pic>
        <p:nvPicPr>
          <p:cNvPr id="538" name="Picture 20">
            <a:extLst>
              <a:ext uri="{FF2B5EF4-FFF2-40B4-BE49-F238E27FC236}">
                <a16:creationId xmlns:a16="http://schemas.microsoft.com/office/drawing/2014/main" id="{1464C038-4A56-4F1B-8358-BACB79D0A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66" y="4885821"/>
            <a:ext cx="8729945" cy="63221"/>
          </a:xfrm>
          <a:prstGeom prst="rect">
            <a:avLst/>
          </a:prstGeom>
        </p:spPr>
      </p:pic>
      <p:sp>
        <p:nvSpPr>
          <p:cNvPr id="451" name="TextBox 88">
            <a:extLst>
              <a:ext uri="{FF2B5EF4-FFF2-40B4-BE49-F238E27FC236}">
                <a16:creationId xmlns:a16="http://schemas.microsoft.com/office/drawing/2014/main" id="{23FC2A8A-440D-4AF0-9B6A-D0AC199B3503}"/>
              </a:ext>
            </a:extLst>
          </p:cNvPr>
          <p:cNvSpPr txBox="1"/>
          <p:nvPr/>
        </p:nvSpPr>
        <p:spPr>
          <a:xfrm>
            <a:off x="106267" y="1731308"/>
            <a:ext cx="2153179" cy="730232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THE GHETTO PROJECT</a:t>
            </a:r>
          </a:p>
        </p:txBody>
      </p:sp>
      <p:sp>
        <p:nvSpPr>
          <p:cNvPr id="452" name="Rectangle 40">
            <a:extLst>
              <a:ext uri="{FF2B5EF4-FFF2-40B4-BE49-F238E27FC236}">
                <a16:creationId xmlns:a16="http://schemas.microsoft.com/office/drawing/2014/main" id="{315CC159-2F2D-479F-AD17-2103B24E44B0}"/>
              </a:ext>
            </a:extLst>
          </p:cNvPr>
          <p:cNvSpPr/>
          <p:nvPr/>
        </p:nvSpPr>
        <p:spPr>
          <a:xfrm>
            <a:off x="7466800" y="1737934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B.G.: 2 x year</a:t>
            </a:r>
          </a:p>
        </p:txBody>
      </p:sp>
      <p:sp>
        <p:nvSpPr>
          <p:cNvPr id="453" name="Rectangle 40">
            <a:extLst>
              <a:ext uri="{FF2B5EF4-FFF2-40B4-BE49-F238E27FC236}">
                <a16:creationId xmlns:a16="http://schemas.microsoft.com/office/drawing/2014/main" id="{9A5EEEC7-E576-422A-99CE-B0F5BCE9FEE4}"/>
              </a:ext>
            </a:extLst>
          </p:cNvPr>
          <p:cNvSpPr/>
          <p:nvPr/>
        </p:nvSpPr>
        <p:spPr>
          <a:xfrm>
            <a:off x="5083377" y="1995870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1.400 COP</a:t>
            </a:r>
          </a:p>
        </p:txBody>
      </p:sp>
      <p:sp>
        <p:nvSpPr>
          <p:cNvPr id="454" name="Rectangle 40">
            <a:extLst>
              <a:ext uri="{FF2B5EF4-FFF2-40B4-BE49-F238E27FC236}">
                <a16:creationId xmlns:a16="http://schemas.microsoft.com/office/drawing/2014/main" id="{DC10380D-425A-4494-877A-21B3A59284ED}"/>
              </a:ext>
            </a:extLst>
          </p:cNvPr>
          <p:cNvSpPr/>
          <p:nvPr/>
        </p:nvSpPr>
        <p:spPr>
          <a:xfrm>
            <a:off x="3441189" y="1906952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455" name="Rectangle 40">
            <a:extLst>
              <a:ext uri="{FF2B5EF4-FFF2-40B4-BE49-F238E27FC236}">
                <a16:creationId xmlns:a16="http://schemas.microsoft.com/office/drawing/2014/main" id="{994FF11E-8817-4E55-8E57-24D2031837DB}"/>
              </a:ext>
            </a:extLst>
          </p:cNvPr>
          <p:cNvSpPr/>
          <p:nvPr/>
        </p:nvSpPr>
        <p:spPr>
          <a:xfrm>
            <a:off x="75088" y="2431525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A top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TRENDSETTER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456" name="Rectangle 40">
            <a:extLst>
              <a:ext uri="{FF2B5EF4-FFF2-40B4-BE49-F238E27FC236}">
                <a16:creationId xmlns:a16="http://schemas.microsoft.com/office/drawing/2014/main" id="{2394AE5C-DD31-4127-97F6-2C85F6E453B9}"/>
              </a:ext>
            </a:extLst>
          </p:cNvPr>
          <p:cNvSpPr/>
          <p:nvPr/>
        </p:nvSpPr>
        <p:spPr>
          <a:xfrm>
            <a:off x="2338769" y="1848684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bar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457" name="Rectangle 40">
            <a:extLst>
              <a:ext uri="{FF2B5EF4-FFF2-40B4-BE49-F238E27FC236}">
                <a16:creationId xmlns:a16="http://schemas.microsoft.com/office/drawing/2014/main" id="{628D116C-4F1D-44FE-B895-8CD7AB174965}"/>
              </a:ext>
            </a:extLst>
          </p:cNvPr>
          <p:cNvSpPr/>
          <p:nvPr/>
        </p:nvSpPr>
        <p:spPr>
          <a:xfrm>
            <a:off x="7557297" y="2091417"/>
            <a:ext cx="1543291" cy="255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458" name="Rectangle 40">
            <a:extLst>
              <a:ext uri="{FF2B5EF4-FFF2-40B4-BE49-F238E27FC236}">
                <a16:creationId xmlns:a16="http://schemas.microsoft.com/office/drawing/2014/main" id="{688B4638-F3AD-4056-95AC-737C2671DBBB}"/>
              </a:ext>
            </a:extLst>
          </p:cNvPr>
          <p:cNvSpPr/>
          <p:nvPr/>
        </p:nvSpPr>
        <p:spPr>
          <a:xfrm>
            <a:off x="3418365" y="2182526"/>
            <a:ext cx="1053406" cy="261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red</a:t>
            </a:r>
          </a:p>
        </p:txBody>
      </p:sp>
      <p:sp>
        <p:nvSpPr>
          <p:cNvPr id="460" name="Rectangle 40">
            <a:extLst>
              <a:ext uri="{FF2B5EF4-FFF2-40B4-BE49-F238E27FC236}">
                <a16:creationId xmlns:a16="http://schemas.microsoft.com/office/drawing/2014/main" id="{ED4DD95F-4162-403C-9E1D-58B945080306}"/>
              </a:ext>
            </a:extLst>
          </p:cNvPr>
          <p:cNvSpPr/>
          <p:nvPr/>
        </p:nvSpPr>
        <p:spPr>
          <a:xfrm>
            <a:off x="1337639" y="2392133"/>
            <a:ext cx="884718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17.088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4.152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8.700</a:t>
            </a:r>
          </a:p>
        </p:txBody>
      </p:sp>
      <p:sp>
        <p:nvSpPr>
          <p:cNvPr id="461" name="Rectangle 40">
            <a:extLst>
              <a:ext uri="{FF2B5EF4-FFF2-40B4-BE49-F238E27FC236}">
                <a16:creationId xmlns:a16="http://schemas.microsoft.com/office/drawing/2014/main" id="{5826CE9F-BACF-4C30-B2EA-71DF71F9C723}"/>
              </a:ext>
            </a:extLst>
          </p:cNvPr>
          <p:cNvSpPr/>
          <p:nvPr/>
        </p:nvSpPr>
        <p:spPr>
          <a:xfrm>
            <a:off x="2489846" y="2242645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Staff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Menu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bg1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466" name="Rectangle 40">
            <a:extLst>
              <a:ext uri="{FF2B5EF4-FFF2-40B4-BE49-F238E27FC236}">
                <a16:creationId xmlns:a16="http://schemas.microsoft.com/office/drawing/2014/main" id="{B395E09C-9996-4019-936B-C60468451AD2}"/>
              </a:ext>
            </a:extLst>
          </p:cNvPr>
          <p:cNvSpPr/>
          <p:nvPr/>
        </p:nvSpPr>
        <p:spPr>
          <a:xfrm>
            <a:off x="7547283" y="2491636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 @RED BULL NIGHTS 2 PER SEMESTER</a:t>
            </a:r>
          </a:p>
        </p:txBody>
      </p:sp>
      <p:pic>
        <p:nvPicPr>
          <p:cNvPr id="758" name="Picture 34">
            <a:extLst>
              <a:ext uri="{FF2B5EF4-FFF2-40B4-BE49-F238E27FC236}">
                <a16:creationId xmlns:a16="http://schemas.microsoft.com/office/drawing/2014/main" id="{83DFED11-EB8A-4171-979C-28041CE3DB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11" y="1636530"/>
            <a:ext cx="491766" cy="491766"/>
          </a:xfrm>
          <a:prstGeom prst="rect">
            <a:avLst/>
          </a:prstGeom>
        </p:spPr>
      </p:pic>
      <p:pic>
        <p:nvPicPr>
          <p:cNvPr id="759" name="Picture 758">
            <a:extLst>
              <a:ext uri="{FF2B5EF4-FFF2-40B4-BE49-F238E27FC236}">
                <a16:creationId xmlns:a16="http://schemas.microsoft.com/office/drawing/2014/main" id="{5552A99F-BA0C-46EB-8CC0-77FD508130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91" y="1954143"/>
            <a:ext cx="491766" cy="491766"/>
          </a:xfrm>
          <a:prstGeom prst="rect">
            <a:avLst/>
          </a:prstGeom>
        </p:spPr>
      </p:pic>
      <p:pic>
        <p:nvPicPr>
          <p:cNvPr id="761" name="Picture 760">
            <a:extLst>
              <a:ext uri="{FF2B5EF4-FFF2-40B4-BE49-F238E27FC236}">
                <a16:creationId xmlns:a16="http://schemas.microsoft.com/office/drawing/2014/main" id="{A7BCCA41-CDB1-4CD3-8B25-85F58FA1D7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61" y="2277058"/>
            <a:ext cx="467922" cy="467922"/>
          </a:xfrm>
          <a:prstGeom prst="rect">
            <a:avLst/>
          </a:prstGeom>
        </p:spPr>
      </p:pic>
      <p:pic>
        <p:nvPicPr>
          <p:cNvPr id="764" name="Gráfico 461" descr="Marca de verificación">
            <a:extLst>
              <a:ext uri="{FF2B5EF4-FFF2-40B4-BE49-F238E27FC236}">
                <a16:creationId xmlns:a16="http://schemas.microsoft.com/office/drawing/2014/main" id="{893FD43A-684A-4A25-BEE6-CB43E0EF57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64056" y="1930863"/>
            <a:ext cx="165132" cy="219081"/>
          </a:xfrm>
          <a:prstGeom prst="rect">
            <a:avLst/>
          </a:prstGeom>
        </p:spPr>
      </p:pic>
      <p:pic>
        <p:nvPicPr>
          <p:cNvPr id="772" name="Picture 34">
            <a:extLst>
              <a:ext uri="{FF2B5EF4-FFF2-40B4-BE49-F238E27FC236}">
                <a16:creationId xmlns:a16="http://schemas.microsoft.com/office/drawing/2014/main" id="{DFFD8E0D-B181-4B4E-B677-4523E404B6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3" y="3442770"/>
            <a:ext cx="491766" cy="491766"/>
          </a:xfrm>
          <a:prstGeom prst="rect">
            <a:avLst/>
          </a:prstGeom>
        </p:spPr>
      </p:pic>
      <p:pic>
        <p:nvPicPr>
          <p:cNvPr id="773" name="Picture 47">
            <a:extLst>
              <a:ext uri="{FF2B5EF4-FFF2-40B4-BE49-F238E27FC236}">
                <a16:creationId xmlns:a16="http://schemas.microsoft.com/office/drawing/2014/main" id="{62FAD648-C8AC-4A01-8FBE-D8BC63C69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03" y="3760383"/>
            <a:ext cx="491766" cy="491766"/>
          </a:xfrm>
          <a:prstGeom prst="rect">
            <a:avLst/>
          </a:prstGeom>
        </p:spPr>
      </p:pic>
      <p:pic>
        <p:nvPicPr>
          <p:cNvPr id="775" name="Picture 49">
            <a:extLst>
              <a:ext uri="{FF2B5EF4-FFF2-40B4-BE49-F238E27FC236}">
                <a16:creationId xmlns:a16="http://schemas.microsoft.com/office/drawing/2014/main" id="{14E6FF38-5584-4B01-8E0D-7514CA312D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73" y="4083298"/>
            <a:ext cx="467922" cy="467922"/>
          </a:xfrm>
          <a:prstGeom prst="rect">
            <a:avLst/>
          </a:prstGeom>
        </p:spPr>
      </p:pic>
      <p:sp>
        <p:nvSpPr>
          <p:cNvPr id="776" name="Rectangle 40">
            <a:extLst>
              <a:ext uri="{FF2B5EF4-FFF2-40B4-BE49-F238E27FC236}">
                <a16:creationId xmlns:a16="http://schemas.microsoft.com/office/drawing/2014/main" id="{A111D51E-3CA8-4234-85ED-2C5140310055}"/>
              </a:ext>
            </a:extLst>
          </p:cNvPr>
          <p:cNvSpPr/>
          <p:nvPr/>
        </p:nvSpPr>
        <p:spPr>
          <a:xfrm>
            <a:off x="3444833" y="1675421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777" name="Gráfico 461" descr="Marca de verificación">
            <a:extLst>
              <a:ext uri="{FF2B5EF4-FFF2-40B4-BE49-F238E27FC236}">
                <a16:creationId xmlns:a16="http://schemas.microsoft.com/office/drawing/2014/main" id="{DE2A6BE0-2195-4E64-9FCE-E06AF9360F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61940" y="1733811"/>
            <a:ext cx="165132" cy="219081"/>
          </a:xfrm>
          <a:prstGeom prst="rect">
            <a:avLst/>
          </a:prstGeom>
        </p:spPr>
      </p:pic>
      <p:sp>
        <p:nvSpPr>
          <p:cNvPr id="795" name="TextBox 88">
            <a:extLst>
              <a:ext uri="{FF2B5EF4-FFF2-40B4-BE49-F238E27FC236}">
                <a16:creationId xmlns:a16="http://schemas.microsoft.com/office/drawing/2014/main" id="{5C6B6C0D-740A-417D-A3CD-0678B3304DA3}"/>
              </a:ext>
            </a:extLst>
          </p:cNvPr>
          <p:cNvSpPr txBox="1"/>
          <p:nvPr/>
        </p:nvSpPr>
        <p:spPr>
          <a:xfrm>
            <a:off x="513216" y="3514586"/>
            <a:ext cx="1376061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BAMBULÉ</a:t>
            </a:r>
          </a:p>
        </p:txBody>
      </p:sp>
      <p:sp>
        <p:nvSpPr>
          <p:cNvPr id="796" name="Rectangle 40">
            <a:extLst>
              <a:ext uri="{FF2B5EF4-FFF2-40B4-BE49-F238E27FC236}">
                <a16:creationId xmlns:a16="http://schemas.microsoft.com/office/drawing/2014/main" id="{836F45CB-7A52-445D-ACED-A76CDCFC9FE9}"/>
              </a:ext>
            </a:extLst>
          </p:cNvPr>
          <p:cNvSpPr/>
          <p:nvPr/>
        </p:nvSpPr>
        <p:spPr>
          <a:xfrm>
            <a:off x="-5183" y="3981210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A Image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797" name="Rectangle 40">
            <a:extLst>
              <a:ext uri="{FF2B5EF4-FFF2-40B4-BE49-F238E27FC236}">
                <a16:creationId xmlns:a16="http://schemas.microsoft.com/office/drawing/2014/main" id="{E4629290-462E-4A50-9E7E-887C1BBF3779}"/>
              </a:ext>
            </a:extLst>
          </p:cNvPr>
          <p:cNvSpPr/>
          <p:nvPr/>
        </p:nvSpPr>
        <p:spPr>
          <a:xfrm>
            <a:off x="1103312" y="3924414"/>
            <a:ext cx="1278072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N/A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N/A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3.312</a:t>
            </a:r>
          </a:p>
        </p:txBody>
      </p:sp>
      <p:sp>
        <p:nvSpPr>
          <p:cNvPr id="806" name="Rectangle 40">
            <a:extLst>
              <a:ext uri="{FF2B5EF4-FFF2-40B4-BE49-F238E27FC236}">
                <a16:creationId xmlns:a16="http://schemas.microsoft.com/office/drawing/2014/main" id="{1A7AA1E5-3BD5-42FF-BF67-279C2A86A46E}"/>
              </a:ext>
            </a:extLst>
          </p:cNvPr>
          <p:cNvSpPr/>
          <p:nvPr/>
        </p:nvSpPr>
        <p:spPr>
          <a:xfrm>
            <a:off x="5052065" y="3832937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1.220 cop</a:t>
            </a:r>
          </a:p>
        </p:txBody>
      </p:sp>
      <p:sp>
        <p:nvSpPr>
          <p:cNvPr id="807" name="Rectangle 40">
            <a:extLst>
              <a:ext uri="{FF2B5EF4-FFF2-40B4-BE49-F238E27FC236}">
                <a16:creationId xmlns:a16="http://schemas.microsoft.com/office/drawing/2014/main" id="{CE8AE7B0-AA3D-445B-8777-547268516C5A}"/>
              </a:ext>
            </a:extLst>
          </p:cNvPr>
          <p:cNvSpPr/>
          <p:nvPr/>
        </p:nvSpPr>
        <p:spPr>
          <a:xfrm>
            <a:off x="7426674" y="3497599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1 B.G. &amp; B.S.T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X SEMESTER</a:t>
            </a:r>
          </a:p>
        </p:txBody>
      </p:sp>
      <p:sp>
        <p:nvSpPr>
          <p:cNvPr id="810" name="Rectangle 40">
            <a:extLst>
              <a:ext uri="{FF2B5EF4-FFF2-40B4-BE49-F238E27FC236}">
                <a16:creationId xmlns:a16="http://schemas.microsoft.com/office/drawing/2014/main" id="{15ADE23A-41A9-4237-8098-38329DC8EA63}"/>
              </a:ext>
            </a:extLst>
          </p:cNvPr>
          <p:cNvSpPr/>
          <p:nvPr/>
        </p:nvSpPr>
        <p:spPr>
          <a:xfrm>
            <a:off x="3366601" y="2433683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combos</a:t>
            </a:r>
          </a:p>
        </p:txBody>
      </p:sp>
      <p:sp>
        <p:nvSpPr>
          <p:cNvPr id="812" name="Rectangle 40">
            <a:extLst>
              <a:ext uri="{FF2B5EF4-FFF2-40B4-BE49-F238E27FC236}">
                <a16:creationId xmlns:a16="http://schemas.microsoft.com/office/drawing/2014/main" id="{4B7A2683-CC7A-4B3C-9A93-68C36180D6FA}"/>
              </a:ext>
            </a:extLst>
          </p:cNvPr>
          <p:cNvSpPr/>
          <p:nvPr/>
        </p:nvSpPr>
        <p:spPr>
          <a:xfrm>
            <a:off x="3434884" y="3587272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pic>
        <p:nvPicPr>
          <p:cNvPr id="815" name="Gráfico 461" descr="Marca de verificación">
            <a:extLst>
              <a:ext uri="{FF2B5EF4-FFF2-40B4-BE49-F238E27FC236}">
                <a16:creationId xmlns:a16="http://schemas.microsoft.com/office/drawing/2014/main" id="{BBB2B4AB-5A43-4A87-81F3-57CCE687B5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7751" y="3611183"/>
            <a:ext cx="165132" cy="219081"/>
          </a:xfrm>
          <a:prstGeom prst="rect">
            <a:avLst/>
          </a:prstGeom>
        </p:spPr>
      </p:pic>
      <p:sp>
        <p:nvSpPr>
          <p:cNvPr id="818" name="Rectangle 40">
            <a:extLst>
              <a:ext uri="{FF2B5EF4-FFF2-40B4-BE49-F238E27FC236}">
                <a16:creationId xmlns:a16="http://schemas.microsoft.com/office/drawing/2014/main" id="{6DEB189C-E6B5-45B6-B73D-A225860C6D51}"/>
              </a:ext>
            </a:extLst>
          </p:cNvPr>
          <p:cNvSpPr/>
          <p:nvPr/>
        </p:nvSpPr>
        <p:spPr>
          <a:xfrm>
            <a:off x="3438528" y="3355741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819" name="Gráfico 461" descr="Marca de verificación">
            <a:extLst>
              <a:ext uri="{FF2B5EF4-FFF2-40B4-BE49-F238E27FC236}">
                <a16:creationId xmlns:a16="http://schemas.microsoft.com/office/drawing/2014/main" id="{18A14F00-F2A4-4355-99A4-803657197D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5635" y="3414131"/>
            <a:ext cx="165132" cy="219081"/>
          </a:xfrm>
          <a:prstGeom prst="rect">
            <a:avLst/>
          </a:prstGeom>
        </p:spPr>
      </p:pic>
      <p:sp>
        <p:nvSpPr>
          <p:cNvPr id="820" name="Rectangle 40">
            <a:extLst>
              <a:ext uri="{FF2B5EF4-FFF2-40B4-BE49-F238E27FC236}">
                <a16:creationId xmlns:a16="http://schemas.microsoft.com/office/drawing/2014/main" id="{9564C0FA-5531-43A9-9652-554E54F43F80}"/>
              </a:ext>
            </a:extLst>
          </p:cNvPr>
          <p:cNvSpPr/>
          <p:nvPr/>
        </p:nvSpPr>
        <p:spPr>
          <a:xfrm>
            <a:off x="3364686" y="4276454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combos</a:t>
            </a:r>
          </a:p>
        </p:txBody>
      </p:sp>
      <p:pic>
        <p:nvPicPr>
          <p:cNvPr id="821" name="Gráfico 463" descr="Marca de verificación">
            <a:extLst>
              <a:ext uri="{FF2B5EF4-FFF2-40B4-BE49-F238E27FC236}">
                <a16:creationId xmlns:a16="http://schemas.microsoft.com/office/drawing/2014/main" id="{2F138118-DB14-4F07-A827-E1101CCB04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60146" y="4324565"/>
            <a:ext cx="165132" cy="219081"/>
          </a:xfrm>
          <a:prstGeom prst="rect">
            <a:avLst/>
          </a:prstGeom>
        </p:spPr>
      </p:pic>
      <p:sp>
        <p:nvSpPr>
          <p:cNvPr id="822" name="Rectangle 40">
            <a:extLst>
              <a:ext uri="{FF2B5EF4-FFF2-40B4-BE49-F238E27FC236}">
                <a16:creationId xmlns:a16="http://schemas.microsoft.com/office/drawing/2014/main" id="{254A2115-7974-4DFD-8417-483C5A8E7DEC}"/>
              </a:ext>
            </a:extLst>
          </p:cNvPr>
          <p:cNvSpPr/>
          <p:nvPr/>
        </p:nvSpPr>
        <p:spPr>
          <a:xfrm>
            <a:off x="7531604" y="4243022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venue´s big moments</a:t>
            </a:r>
          </a:p>
        </p:txBody>
      </p:sp>
      <p:pic>
        <p:nvPicPr>
          <p:cNvPr id="260" name="Picture 20">
            <a:extLst>
              <a:ext uri="{FF2B5EF4-FFF2-40B4-BE49-F238E27FC236}">
                <a16:creationId xmlns:a16="http://schemas.microsoft.com/office/drawing/2014/main" id="{B2682D63-FE69-4A4F-B97C-856DCCA8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39" y="6695465"/>
            <a:ext cx="8729945" cy="63221"/>
          </a:xfrm>
          <a:prstGeom prst="rect">
            <a:avLst/>
          </a:prstGeom>
        </p:spPr>
      </p:pic>
      <p:pic>
        <p:nvPicPr>
          <p:cNvPr id="261" name="Picture 34">
            <a:extLst>
              <a:ext uri="{FF2B5EF4-FFF2-40B4-BE49-F238E27FC236}">
                <a16:creationId xmlns:a16="http://schemas.microsoft.com/office/drawing/2014/main" id="{4EFD5F96-2EDC-AE45-BC3E-F00D04D950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96" y="5252414"/>
            <a:ext cx="491766" cy="491766"/>
          </a:xfrm>
          <a:prstGeom prst="rect">
            <a:avLst/>
          </a:prstGeom>
        </p:spPr>
      </p:pic>
      <p:pic>
        <p:nvPicPr>
          <p:cNvPr id="262" name="Picture 47">
            <a:extLst>
              <a:ext uri="{FF2B5EF4-FFF2-40B4-BE49-F238E27FC236}">
                <a16:creationId xmlns:a16="http://schemas.microsoft.com/office/drawing/2014/main" id="{635F28EA-741A-A947-AC0C-B3BFEB974A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76" y="5570027"/>
            <a:ext cx="491766" cy="491766"/>
          </a:xfrm>
          <a:prstGeom prst="rect">
            <a:avLst/>
          </a:prstGeom>
        </p:spPr>
      </p:pic>
      <p:pic>
        <p:nvPicPr>
          <p:cNvPr id="264" name="Picture 49">
            <a:extLst>
              <a:ext uri="{FF2B5EF4-FFF2-40B4-BE49-F238E27FC236}">
                <a16:creationId xmlns:a16="http://schemas.microsoft.com/office/drawing/2014/main" id="{EC61073B-1DC6-374B-BC80-6BB5EC27D3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46" y="5892942"/>
            <a:ext cx="467922" cy="467922"/>
          </a:xfrm>
          <a:prstGeom prst="rect">
            <a:avLst/>
          </a:prstGeom>
        </p:spPr>
      </p:pic>
      <p:sp>
        <p:nvSpPr>
          <p:cNvPr id="265" name="TextBox 88">
            <a:extLst>
              <a:ext uri="{FF2B5EF4-FFF2-40B4-BE49-F238E27FC236}">
                <a16:creationId xmlns:a16="http://schemas.microsoft.com/office/drawing/2014/main" id="{3F1F4F83-3205-2F42-951C-F47D4CBE5476}"/>
              </a:ext>
            </a:extLst>
          </p:cNvPr>
          <p:cNvSpPr txBox="1"/>
          <p:nvPr/>
        </p:nvSpPr>
        <p:spPr>
          <a:xfrm>
            <a:off x="547789" y="5324230"/>
            <a:ext cx="1376061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4 40</a:t>
            </a:r>
          </a:p>
        </p:txBody>
      </p:sp>
      <p:sp>
        <p:nvSpPr>
          <p:cNvPr id="266" name="Rectangle 40">
            <a:extLst>
              <a:ext uri="{FF2B5EF4-FFF2-40B4-BE49-F238E27FC236}">
                <a16:creationId xmlns:a16="http://schemas.microsoft.com/office/drawing/2014/main" id="{D6E5822F-C253-4B40-96C5-48622A052185}"/>
              </a:ext>
            </a:extLst>
          </p:cNvPr>
          <p:cNvSpPr/>
          <p:nvPr/>
        </p:nvSpPr>
        <p:spPr>
          <a:xfrm>
            <a:off x="29390" y="5790854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67" name="Rectangle 40">
            <a:extLst>
              <a:ext uri="{FF2B5EF4-FFF2-40B4-BE49-F238E27FC236}">
                <a16:creationId xmlns:a16="http://schemas.microsoft.com/office/drawing/2014/main" id="{9236C8BF-0882-3444-8BC0-615E7723B276}"/>
              </a:ext>
            </a:extLst>
          </p:cNvPr>
          <p:cNvSpPr/>
          <p:nvPr/>
        </p:nvSpPr>
        <p:spPr>
          <a:xfrm>
            <a:off x="1144603" y="5734058"/>
            <a:ext cx="1196786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5.016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1.828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5.382</a:t>
            </a:r>
          </a:p>
        </p:txBody>
      </p:sp>
      <p:sp>
        <p:nvSpPr>
          <p:cNvPr id="270" name="Rectangle 40">
            <a:extLst>
              <a:ext uri="{FF2B5EF4-FFF2-40B4-BE49-F238E27FC236}">
                <a16:creationId xmlns:a16="http://schemas.microsoft.com/office/drawing/2014/main" id="{753EE7C7-8E46-7F41-8177-A290EB889548}"/>
              </a:ext>
            </a:extLst>
          </p:cNvPr>
          <p:cNvSpPr/>
          <p:nvPr/>
        </p:nvSpPr>
        <p:spPr>
          <a:xfrm>
            <a:off x="5086638" y="5642581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1.220 cop</a:t>
            </a:r>
          </a:p>
        </p:txBody>
      </p:sp>
      <p:sp>
        <p:nvSpPr>
          <p:cNvPr id="273" name="Rectangle 40">
            <a:extLst>
              <a:ext uri="{FF2B5EF4-FFF2-40B4-BE49-F238E27FC236}">
                <a16:creationId xmlns:a16="http://schemas.microsoft.com/office/drawing/2014/main" id="{72272F49-72DD-EC47-AF8C-BE7FC302771C}"/>
              </a:ext>
            </a:extLst>
          </p:cNvPr>
          <p:cNvSpPr/>
          <p:nvPr/>
        </p:nvSpPr>
        <p:spPr>
          <a:xfrm>
            <a:off x="3469457" y="5396916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75" name="Rectangle 40">
            <a:extLst>
              <a:ext uri="{FF2B5EF4-FFF2-40B4-BE49-F238E27FC236}">
                <a16:creationId xmlns:a16="http://schemas.microsoft.com/office/drawing/2014/main" id="{EB6C6FCA-FE8C-CD41-8306-8265A33A2520}"/>
              </a:ext>
            </a:extLst>
          </p:cNvPr>
          <p:cNvSpPr/>
          <p:nvPr/>
        </p:nvSpPr>
        <p:spPr>
          <a:xfrm>
            <a:off x="3316550" y="5696581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combos</a:t>
            </a:r>
          </a:p>
        </p:txBody>
      </p:sp>
      <p:pic>
        <p:nvPicPr>
          <p:cNvPr id="276" name="Gráfico 461" descr="Marca de verificación">
            <a:extLst>
              <a:ext uri="{FF2B5EF4-FFF2-40B4-BE49-F238E27FC236}">
                <a16:creationId xmlns:a16="http://schemas.microsoft.com/office/drawing/2014/main" id="{9F18F6E0-A87A-DA48-BE30-E983E05043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2324" y="5420827"/>
            <a:ext cx="165132" cy="219081"/>
          </a:xfrm>
          <a:prstGeom prst="rect">
            <a:avLst/>
          </a:prstGeom>
        </p:spPr>
      </p:pic>
      <p:pic>
        <p:nvPicPr>
          <p:cNvPr id="278" name="Gráfico 463" descr="Marca de verificación">
            <a:extLst>
              <a:ext uri="{FF2B5EF4-FFF2-40B4-BE49-F238E27FC236}">
                <a16:creationId xmlns:a16="http://schemas.microsoft.com/office/drawing/2014/main" id="{C1A7BB5D-F8FA-DF4A-AF48-5A5A404913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81156" y="5715220"/>
            <a:ext cx="165132" cy="219081"/>
          </a:xfrm>
          <a:prstGeom prst="rect">
            <a:avLst/>
          </a:prstGeom>
        </p:spPr>
      </p:pic>
      <p:sp>
        <p:nvSpPr>
          <p:cNvPr id="279" name="Rectangle 40">
            <a:extLst>
              <a:ext uri="{FF2B5EF4-FFF2-40B4-BE49-F238E27FC236}">
                <a16:creationId xmlns:a16="http://schemas.microsoft.com/office/drawing/2014/main" id="{2870FD61-AC47-8B4D-B2B8-EA3475174756}"/>
              </a:ext>
            </a:extLst>
          </p:cNvPr>
          <p:cNvSpPr/>
          <p:nvPr/>
        </p:nvSpPr>
        <p:spPr>
          <a:xfrm>
            <a:off x="3473101" y="5165385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280" name="Gráfico 461" descr="Marca de verificación">
            <a:extLst>
              <a:ext uri="{FF2B5EF4-FFF2-40B4-BE49-F238E27FC236}">
                <a16:creationId xmlns:a16="http://schemas.microsoft.com/office/drawing/2014/main" id="{D7CF916E-CD77-9440-8ED7-07C388BD35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0208" y="5223775"/>
            <a:ext cx="165132" cy="219081"/>
          </a:xfrm>
          <a:prstGeom prst="rect">
            <a:avLst/>
          </a:prstGeom>
        </p:spPr>
      </p:pic>
      <p:sp>
        <p:nvSpPr>
          <p:cNvPr id="281" name="Rectangle 40">
            <a:extLst>
              <a:ext uri="{FF2B5EF4-FFF2-40B4-BE49-F238E27FC236}">
                <a16:creationId xmlns:a16="http://schemas.microsoft.com/office/drawing/2014/main" id="{54F40179-00ED-FB4E-8048-831CCB1783D7}"/>
              </a:ext>
            </a:extLst>
          </p:cNvPr>
          <p:cNvSpPr/>
          <p:nvPr/>
        </p:nvSpPr>
        <p:spPr>
          <a:xfrm>
            <a:off x="3399259" y="6086098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cap="all" dirty="0">
              <a:solidFill>
                <a:schemeClr val="tx2">
                  <a:lumMod val="50000"/>
                </a:schemeClr>
              </a:solidFill>
              <a:latin typeface="Futura LT Condensed" panose="02000606050000020003" pitchFamily="2" charset="77"/>
              <a:ea typeface="ＭＳ Ｐゴシック" pitchFamily="-84" charset="-128"/>
            </a:endParaRPr>
          </a:p>
        </p:txBody>
      </p:sp>
      <p:pic>
        <p:nvPicPr>
          <p:cNvPr id="284" name="Picture 20">
            <a:extLst>
              <a:ext uri="{FF2B5EF4-FFF2-40B4-BE49-F238E27FC236}">
                <a16:creationId xmlns:a16="http://schemas.microsoft.com/office/drawing/2014/main" id="{128D314F-83E2-DE44-ACC6-360EBE37C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87" y="8483488"/>
            <a:ext cx="8729945" cy="63221"/>
          </a:xfrm>
          <a:prstGeom prst="rect">
            <a:avLst/>
          </a:prstGeom>
        </p:spPr>
      </p:pic>
      <p:pic>
        <p:nvPicPr>
          <p:cNvPr id="285" name="Picture 34">
            <a:extLst>
              <a:ext uri="{FF2B5EF4-FFF2-40B4-BE49-F238E27FC236}">
                <a16:creationId xmlns:a16="http://schemas.microsoft.com/office/drawing/2014/main" id="{260ABBA2-6DD5-FD47-A412-A74C6721AC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44" y="7040437"/>
            <a:ext cx="491766" cy="491766"/>
          </a:xfrm>
          <a:prstGeom prst="rect">
            <a:avLst/>
          </a:prstGeom>
        </p:spPr>
      </p:pic>
      <p:pic>
        <p:nvPicPr>
          <p:cNvPr id="288" name="Picture 49">
            <a:extLst>
              <a:ext uri="{FF2B5EF4-FFF2-40B4-BE49-F238E27FC236}">
                <a16:creationId xmlns:a16="http://schemas.microsoft.com/office/drawing/2014/main" id="{60D7A83C-7DA0-4D46-9F22-414F4B4258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94" y="7680965"/>
            <a:ext cx="467922" cy="467922"/>
          </a:xfrm>
          <a:prstGeom prst="rect">
            <a:avLst/>
          </a:prstGeom>
        </p:spPr>
      </p:pic>
      <p:sp>
        <p:nvSpPr>
          <p:cNvPr id="289" name="TextBox 88">
            <a:extLst>
              <a:ext uri="{FF2B5EF4-FFF2-40B4-BE49-F238E27FC236}">
                <a16:creationId xmlns:a16="http://schemas.microsoft.com/office/drawing/2014/main" id="{D032AB7D-9E9C-3B46-A41F-73D11C041393}"/>
              </a:ext>
            </a:extLst>
          </p:cNvPr>
          <p:cNvSpPr txBox="1"/>
          <p:nvPr/>
        </p:nvSpPr>
        <p:spPr>
          <a:xfrm>
            <a:off x="474637" y="7112253"/>
            <a:ext cx="1376061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VAPIANO</a:t>
            </a:r>
          </a:p>
        </p:txBody>
      </p:sp>
      <p:sp>
        <p:nvSpPr>
          <p:cNvPr id="290" name="Rectangle 40">
            <a:extLst>
              <a:ext uri="{FF2B5EF4-FFF2-40B4-BE49-F238E27FC236}">
                <a16:creationId xmlns:a16="http://schemas.microsoft.com/office/drawing/2014/main" id="{30446A32-8975-C040-9164-774FBC21499B}"/>
              </a:ext>
            </a:extLst>
          </p:cNvPr>
          <p:cNvSpPr/>
          <p:nvPr/>
        </p:nvSpPr>
        <p:spPr>
          <a:xfrm>
            <a:off x="-43762" y="7578877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A Image</a:t>
            </a:r>
          </a:p>
        </p:txBody>
      </p:sp>
      <p:sp>
        <p:nvSpPr>
          <p:cNvPr id="291" name="Rectangle 40">
            <a:extLst>
              <a:ext uri="{FF2B5EF4-FFF2-40B4-BE49-F238E27FC236}">
                <a16:creationId xmlns:a16="http://schemas.microsoft.com/office/drawing/2014/main" id="{87F9335F-B8B5-5B4A-BCBA-3E290711DC7C}"/>
              </a:ext>
            </a:extLst>
          </p:cNvPr>
          <p:cNvSpPr/>
          <p:nvPr/>
        </p:nvSpPr>
        <p:spPr>
          <a:xfrm>
            <a:off x="1103312" y="7522081"/>
            <a:ext cx="999707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N/A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N/A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552</a:t>
            </a:r>
          </a:p>
        </p:txBody>
      </p:sp>
      <p:sp>
        <p:nvSpPr>
          <p:cNvPr id="294" name="Rectangle 40">
            <a:extLst>
              <a:ext uri="{FF2B5EF4-FFF2-40B4-BE49-F238E27FC236}">
                <a16:creationId xmlns:a16="http://schemas.microsoft.com/office/drawing/2014/main" id="{CA1E3C18-E28C-1647-A477-36551BD7882C}"/>
              </a:ext>
            </a:extLst>
          </p:cNvPr>
          <p:cNvSpPr/>
          <p:nvPr/>
        </p:nvSpPr>
        <p:spPr>
          <a:xfrm>
            <a:off x="5013486" y="7430604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N/A</a:t>
            </a:r>
          </a:p>
        </p:txBody>
      </p:sp>
      <p:sp>
        <p:nvSpPr>
          <p:cNvPr id="296" name="Rectangle 40">
            <a:extLst>
              <a:ext uri="{FF2B5EF4-FFF2-40B4-BE49-F238E27FC236}">
                <a16:creationId xmlns:a16="http://schemas.microsoft.com/office/drawing/2014/main" id="{39C0358A-0E80-084F-872B-F2097AC828DD}"/>
              </a:ext>
            </a:extLst>
          </p:cNvPr>
          <p:cNvSpPr/>
          <p:nvPr/>
        </p:nvSpPr>
        <p:spPr>
          <a:xfrm>
            <a:off x="7478592" y="7448749"/>
            <a:ext cx="1543291" cy="255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B.S.T.: 2 x SEMESTER </a:t>
            </a:r>
          </a:p>
        </p:txBody>
      </p:sp>
      <p:sp>
        <p:nvSpPr>
          <p:cNvPr id="297" name="Rectangle 40">
            <a:extLst>
              <a:ext uri="{FF2B5EF4-FFF2-40B4-BE49-F238E27FC236}">
                <a16:creationId xmlns:a16="http://schemas.microsoft.com/office/drawing/2014/main" id="{9FDFCB69-DABE-BB40-88AE-CBD53C15E32D}"/>
              </a:ext>
            </a:extLst>
          </p:cNvPr>
          <p:cNvSpPr/>
          <p:nvPr/>
        </p:nvSpPr>
        <p:spPr>
          <a:xfrm>
            <a:off x="3396305" y="7184939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pic>
        <p:nvPicPr>
          <p:cNvPr id="300" name="Gráfico 461" descr="Marca de verificación">
            <a:extLst>
              <a:ext uri="{FF2B5EF4-FFF2-40B4-BE49-F238E27FC236}">
                <a16:creationId xmlns:a16="http://schemas.microsoft.com/office/drawing/2014/main" id="{52BC2202-5D0C-C741-BCF5-23986DDF2A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19172" y="7208850"/>
            <a:ext cx="165132" cy="219081"/>
          </a:xfrm>
          <a:prstGeom prst="rect">
            <a:avLst/>
          </a:prstGeom>
        </p:spPr>
      </p:pic>
      <p:sp>
        <p:nvSpPr>
          <p:cNvPr id="303" name="Rectangle 40">
            <a:extLst>
              <a:ext uri="{FF2B5EF4-FFF2-40B4-BE49-F238E27FC236}">
                <a16:creationId xmlns:a16="http://schemas.microsoft.com/office/drawing/2014/main" id="{EED2D48D-972D-A94A-A079-3AA03FE7A81A}"/>
              </a:ext>
            </a:extLst>
          </p:cNvPr>
          <p:cNvSpPr/>
          <p:nvPr/>
        </p:nvSpPr>
        <p:spPr>
          <a:xfrm>
            <a:off x="3399949" y="6953408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304" name="Gráfico 461" descr="Marca de verificación">
            <a:extLst>
              <a:ext uri="{FF2B5EF4-FFF2-40B4-BE49-F238E27FC236}">
                <a16:creationId xmlns:a16="http://schemas.microsoft.com/office/drawing/2014/main" id="{E7002A84-A6F1-6C4C-8EF7-06EEE8B9C4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17056" y="7011798"/>
            <a:ext cx="165132" cy="219081"/>
          </a:xfrm>
          <a:prstGeom prst="rect">
            <a:avLst/>
          </a:prstGeom>
        </p:spPr>
      </p:pic>
      <p:sp>
        <p:nvSpPr>
          <p:cNvPr id="307" name="Rectangle 40">
            <a:extLst>
              <a:ext uri="{FF2B5EF4-FFF2-40B4-BE49-F238E27FC236}">
                <a16:creationId xmlns:a16="http://schemas.microsoft.com/office/drawing/2014/main" id="{D33BB1B0-A62D-544C-BCCD-6D6FD5B4C75D}"/>
              </a:ext>
            </a:extLst>
          </p:cNvPr>
          <p:cNvSpPr/>
          <p:nvPr/>
        </p:nvSpPr>
        <p:spPr>
          <a:xfrm>
            <a:off x="7493025" y="7840689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Saturday to launch red edition</a:t>
            </a:r>
          </a:p>
        </p:txBody>
      </p:sp>
      <p:pic>
        <p:nvPicPr>
          <p:cNvPr id="308" name="Picture 20">
            <a:extLst>
              <a:ext uri="{FF2B5EF4-FFF2-40B4-BE49-F238E27FC236}">
                <a16:creationId xmlns:a16="http://schemas.microsoft.com/office/drawing/2014/main" id="{536304AE-8306-F742-8955-99317CF5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39" y="10295628"/>
            <a:ext cx="8729945" cy="63221"/>
          </a:xfrm>
          <a:prstGeom prst="rect">
            <a:avLst/>
          </a:prstGeom>
        </p:spPr>
      </p:pic>
      <p:pic>
        <p:nvPicPr>
          <p:cNvPr id="309" name="Picture 34">
            <a:extLst>
              <a:ext uri="{FF2B5EF4-FFF2-40B4-BE49-F238E27FC236}">
                <a16:creationId xmlns:a16="http://schemas.microsoft.com/office/drawing/2014/main" id="{1C7E680C-E768-F84A-AC4C-C6A2CDBBF1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96" y="8852577"/>
            <a:ext cx="491766" cy="491766"/>
          </a:xfrm>
          <a:prstGeom prst="rect">
            <a:avLst/>
          </a:prstGeom>
        </p:spPr>
      </p:pic>
      <p:pic>
        <p:nvPicPr>
          <p:cNvPr id="310" name="Picture 47">
            <a:extLst>
              <a:ext uri="{FF2B5EF4-FFF2-40B4-BE49-F238E27FC236}">
                <a16:creationId xmlns:a16="http://schemas.microsoft.com/office/drawing/2014/main" id="{9D8A3C67-8246-9042-AEDE-3A41BE6E1A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76" y="9170190"/>
            <a:ext cx="491766" cy="491766"/>
          </a:xfrm>
          <a:prstGeom prst="rect">
            <a:avLst/>
          </a:prstGeom>
        </p:spPr>
      </p:pic>
      <p:pic>
        <p:nvPicPr>
          <p:cNvPr id="311" name="Picture 48">
            <a:extLst>
              <a:ext uri="{FF2B5EF4-FFF2-40B4-BE49-F238E27FC236}">
                <a16:creationId xmlns:a16="http://schemas.microsoft.com/office/drawing/2014/main" id="{5AEDC0D7-A6CF-234D-A5EA-8DC70CEB52C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64" y="8861521"/>
            <a:ext cx="501685" cy="501685"/>
          </a:xfrm>
          <a:prstGeom prst="rect">
            <a:avLst/>
          </a:prstGeom>
        </p:spPr>
      </p:pic>
      <p:pic>
        <p:nvPicPr>
          <p:cNvPr id="312" name="Picture 49">
            <a:extLst>
              <a:ext uri="{FF2B5EF4-FFF2-40B4-BE49-F238E27FC236}">
                <a16:creationId xmlns:a16="http://schemas.microsoft.com/office/drawing/2014/main" id="{8A483B96-AE12-914B-BE51-9163F094E18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46" y="9493105"/>
            <a:ext cx="467922" cy="467922"/>
          </a:xfrm>
          <a:prstGeom prst="rect">
            <a:avLst/>
          </a:prstGeom>
        </p:spPr>
      </p:pic>
      <p:sp>
        <p:nvSpPr>
          <p:cNvPr id="313" name="TextBox 88">
            <a:extLst>
              <a:ext uri="{FF2B5EF4-FFF2-40B4-BE49-F238E27FC236}">
                <a16:creationId xmlns:a16="http://schemas.microsoft.com/office/drawing/2014/main" id="{1FB729C6-740A-8745-A37B-30A164456934}"/>
              </a:ext>
            </a:extLst>
          </p:cNvPr>
          <p:cNvSpPr txBox="1"/>
          <p:nvPr/>
        </p:nvSpPr>
        <p:spPr>
          <a:xfrm>
            <a:off x="547789" y="8924393"/>
            <a:ext cx="1376061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CABRERA</a:t>
            </a:r>
          </a:p>
        </p:txBody>
      </p:sp>
      <p:sp>
        <p:nvSpPr>
          <p:cNvPr id="314" name="Rectangle 40">
            <a:extLst>
              <a:ext uri="{FF2B5EF4-FFF2-40B4-BE49-F238E27FC236}">
                <a16:creationId xmlns:a16="http://schemas.microsoft.com/office/drawing/2014/main" id="{FD68D62F-C298-CE49-9037-6D5ECD70910E}"/>
              </a:ext>
            </a:extLst>
          </p:cNvPr>
          <p:cNvSpPr/>
          <p:nvPr/>
        </p:nvSpPr>
        <p:spPr>
          <a:xfrm>
            <a:off x="29390" y="9391017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A Image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315" name="Rectangle 40">
            <a:extLst>
              <a:ext uri="{FF2B5EF4-FFF2-40B4-BE49-F238E27FC236}">
                <a16:creationId xmlns:a16="http://schemas.microsoft.com/office/drawing/2014/main" id="{527EEDBA-1B93-0241-A5F4-5F1474F86B5F}"/>
              </a:ext>
            </a:extLst>
          </p:cNvPr>
          <p:cNvSpPr/>
          <p:nvPr/>
        </p:nvSpPr>
        <p:spPr>
          <a:xfrm>
            <a:off x="1174408" y="9334221"/>
            <a:ext cx="1082669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1.424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1.020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2.291</a:t>
            </a:r>
          </a:p>
        </p:txBody>
      </p:sp>
      <p:sp>
        <p:nvSpPr>
          <p:cNvPr id="318" name="Rectangle 40">
            <a:extLst>
              <a:ext uri="{FF2B5EF4-FFF2-40B4-BE49-F238E27FC236}">
                <a16:creationId xmlns:a16="http://schemas.microsoft.com/office/drawing/2014/main" id="{18817596-08F7-1440-B04E-5B013E9BC0CA}"/>
              </a:ext>
            </a:extLst>
          </p:cNvPr>
          <p:cNvSpPr/>
          <p:nvPr/>
        </p:nvSpPr>
        <p:spPr>
          <a:xfrm>
            <a:off x="5086638" y="9242744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N/A</a:t>
            </a:r>
          </a:p>
        </p:txBody>
      </p:sp>
      <p:sp>
        <p:nvSpPr>
          <p:cNvPr id="319" name="Rectangle 40">
            <a:extLst>
              <a:ext uri="{FF2B5EF4-FFF2-40B4-BE49-F238E27FC236}">
                <a16:creationId xmlns:a16="http://schemas.microsoft.com/office/drawing/2014/main" id="{16208D0F-B11E-F94C-83DD-0D7616495DCE}"/>
              </a:ext>
            </a:extLst>
          </p:cNvPr>
          <p:cNvSpPr/>
          <p:nvPr/>
        </p:nvSpPr>
        <p:spPr>
          <a:xfrm>
            <a:off x="7458839" y="8926407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 B.S.T. X semester</a:t>
            </a:r>
          </a:p>
        </p:txBody>
      </p:sp>
      <p:sp>
        <p:nvSpPr>
          <p:cNvPr id="320" name="Rectangle 40">
            <a:extLst>
              <a:ext uri="{FF2B5EF4-FFF2-40B4-BE49-F238E27FC236}">
                <a16:creationId xmlns:a16="http://schemas.microsoft.com/office/drawing/2014/main" id="{A74D7319-3AE1-7642-8205-87A6A216C378}"/>
              </a:ext>
            </a:extLst>
          </p:cNvPr>
          <p:cNvSpPr/>
          <p:nvPr/>
        </p:nvSpPr>
        <p:spPr>
          <a:xfrm>
            <a:off x="7551744" y="9260889"/>
            <a:ext cx="1543291" cy="255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 with red relaunch </a:t>
            </a:r>
          </a:p>
        </p:txBody>
      </p:sp>
      <p:sp>
        <p:nvSpPr>
          <p:cNvPr id="321" name="Rectangle 40">
            <a:extLst>
              <a:ext uri="{FF2B5EF4-FFF2-40B4-BE49-F238E27FC236}">
                <a16:creationId xmlns:a16="http://schemas.microsoft.com/office/drawing/2014/main" id="{7C2E3DA9-1A5E-1441-8A13-CFA72409DE2C}"/>
              </a:ext>
            </a:extLst>
          </p:cNvPr>
          <p:cNvSpPr/>
          <p:nvPr/>
        </p:nvSpPr>
        <p:spPr>
          <a:xfrm>
            <a:off x="3469457" y="8997079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322" name="Rectangle 40">
            <a:extLst>
              <a:ext uri="{FF2B5EF4-FFF2-40B4-BE49-F238E27FC236}">
                <a16:creationId xmlns:a16="http://schemas.microsoft.com/office/drawing/2014/main" id="{4367C352-A798-AA44-8BE0-CB0CED964E70}"/>
              </a:ext>
            </a:extLst>
          </p:cNvPr>
          <p:cNvSpPr/>
          <p:nvPr/>
        </p:nvSpPr>
        <p:spPr>
          <a:xfrm>
            <a:off x="3446633" y="9272653"/>
            <a:ext cx="1053406" cy="261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Red edition</a:t>
            </a:r>
          </a:p>
        </p:txBody>
      </p:sp>
      <p:sp>
        <p:nvSpPr>
          <p:cNvPr id="323" name="Rectangle 40">
            <a:extLst>
              <a:ext uri="{FF2B5EF4-FFF2-40B4-BE49-F238E27FC236}">
                <a16:creationId xmlns:a16="http://schemas.microsoft.com/office/drawing/2014/main" id="{A1981FA7-9C7B-CF44-B322-2B56011E37F4}"/>
              </a:ext>
            </a:extLst>
          </p:cNvPr>
          <p:cNvSpPr/>
          <p:nvPr/>
        </p:nvSpPr>
        <p:spPr>
          <a:xfrm>
            <a:off x="3317286" y="9473715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twist</a:t>
            </a:r>
          </a:p>
        </p:txBody>
      </p:sp>
      <p:pic>
        <p:nvPicPr>
          <p:cNvPr id="324" name="Gráfico 461" descr="Marca de verificación">
            <a:extLst>
              <a:ext uri="{FF2B5EF4-FFF2-40B4-BE49-F238E27FC236}">
                <a16:creationId xmlns:a16="http://schemas.microsoft.com/office/drawing/2014/main" id="{69D62E58-96A2-7F43-A778-D4D481DA73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2324" y="9020990"/>
            <a:ext cx="165132" cy="219081"/>
          </a:xfrm>
          <a:prstGeom prst="rect">
            <a:avLst/>
          </a:prstGeom>
        </p:spPr>
      </p:pic>
      <p:pic>
        <p:nvPicPr>
          <p:cNvPr id="325" name="Gráfico 462" descr="Marca de verificación">
            <a:extLst>
              <a:ext uri="{FF2B5EF4-FFF2-40B4-BE49-F238E27FC236}">
                <a16:creationId xmlns:a16="http://schemas.microsoft.com/office/drawing/2014/main" id="{C9CBB15E-3AB1-3E4F-8837-848BAFBBE4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3312" y="9252586"/>
            <a:ext cx="165132" cy="219081"/>
          </a:xfrm>
          <a:prstGeom prst="rect">
            <a:avLst/>
          </a:prstGeom>
        </p:spPr>
      </p:pic>
      <p:pic>
        <p:nvPicPr>
          <p:cNvPr id="326" name="Gráfico 463" descr="Marca de verificación">
            <a:extLst>
              <a:ext uri="{FF2B5EF4-FFF2-40B4-BE49-F238E27FC236}">
                <a16:creationId xmlns:a16="http://schemas.microsoft.com/office/drawing/2014/main" id="{081C7E03-F6E5-7E48-800A-6533DBB05D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87396" y="9475067"/>
            <a:ext cx="165132" cy="219081"/>
          </a:xfrm>
          <a:prstGeom prst="rect">
            <a:avLst/>
          </a:prstGeom>
        </p:spPr>
      </p:pic>
      <p:sp>
        <p:nvSpPr>
          <p:cNvPr id="327" name="Rectangle 40">
            <a:extLst>
              <a:ext uri="{FF2B5EF4-FFF2-40B4-BE49-F238E27FC236}">
                <a16:creationId xmlns:a16="http://schemas.microsoft.com/office/drawing/2014/main" id="{9292C2F4-4F8F-C146-8943-B5AA4A198065}"/>
              </a:ext>
            </a:extLst>
          </p:cNvPr>
          <p:cNvSpPr/>
          <p:nvPr/>
        </p:nvSpPr>
        <p:spPr>
          <a:xfrm>
            <a:off x="3473101" y="8765548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328" name="Gráfico 461" descr="Marca de verificación">
            <a:extLst>
              <a:ext uri="{FF2B5EF4-FFF2-40B4-BE49-F238E27FC236}">
                <a16:creationId xmlns:a16="http://schemas.microsoft.com/office/drawing/2014/main" id="{43766896-7124-DA4A-91D5-46E9621E72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0208" y="8823938"/>
            <a:ext cx="165132" cy="219081"/>
          </a:xfrm>
          <a:prstGeom prst="rect">
            <a:avLst/>
          </a:prstGeom>
        </p:spPr>
      </p:pic>
      <p:sp>
        <p:nvSpPr>
          <p:cNvPr id="331" name="Rectangle 40">
            <a:extLst>
              <a:ext uri="{FF2B5EF4-FFF2-40B4-BE49-F238E27FC236}">
                <a16:creationId xmlns:a16="http://schemas.microsoft.com/office/drawing/2014/main" id="{108C23E8-F2AB-D94F-BBA9-CA1343EA4571}"/>
              </a:ext>
            </a:extLst>
          </p:cNvPr>
          <p:cNvSpPr/>
          <p:nvPr/>
        </p:nvSpPr>
        <p:spPr>
          <a:xfrm>
            <a:off x="7566177" y="9652829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support </a:t>
            </a: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 of red relaunch</a:t>
            </a:r>
          </a:p>
        </p:txBody>
      </p:sp>
      <p:pic>
        <p:nvPicPr>
          <p:cNvPr id="332" name="Picture 20">
            <a:extLst>
              <a:ext uri="{FF2B5EF4-FFF2-40B4-BE49-F238E27FC236}">
                <a16:creationId xmlns:a16="http://schemas.microsoft.com/office/drawing/2014/main" id="{92308ADD-A469-5B48-945F-C4A29EC68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66" y="12128124"/>
            <a:ext cx="8729945" cy="63221"/>
          </a:xfrm>
          <a:prstGeom prst="rect">
            <a:avLst/>
          </a:prstGeom>
        </p:spPr>
      </p:pic>
      <p:pic>
        <p:nvPicPr>
          <p:cNvPr id="333" name="Picture 34">
            <a:extLst>
              <a:ext uri="{FF2B5EF4-FFF2-40B4-BE49-F238E27FC236}">
                <a16:creationId xmlns:a16="http://schemas.microsoft.com/office/drawing/2014/main" id="{130FD8E3-F4D2-3444-9643-8D490EA887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3" y="10685073"/>
            <a:ext cx="491766" cy="491766"/>
          </a:xfrm>
          <a:prstGeom prst="rect">
            <a:avLst/>
          </a:prstGeom>
        </p:spPr>
      </p:pic>
      <p:pic>
        <p:nvPicPr>
          <p:cNvPr id="334" name="Picture 47">
            <a:extLst>
              <a:ext uri="{FF2B5EF4-FFF2-40B4-BE49-F238E27FC236}">
                <a16:creationId xmlns:a16="http://schemas.microsoft.com/office/drawing/2014/main" id="{955BD9E3-53D5-9B46-9D3B-7441B12E6D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03" y="11002686"/>
            <a:ext cx="491766" cy="491766"/>
          </a:xfrm>
          <a:prstGeom prst="rect">
            <a:avLst/>
          </a:prstGeom>
        </p:spPr>
      </p:pic>
      <p:pic>
        <p:nvPicPr>
          <p:cNvPr id="335" name="Picture 48">
            <a:extLst>
              <a:ext uri="{FF2B5EF4-FFF2-40B4-BE49-F238E27FC236}">
                <a16:creationId xmlns:a16="http://schemas.microsoft.com/office/drawing/2014/main" id="{A442F0D5-F43E-CD47-8E66-999D9EB7BA4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91" y="10694017"/>
            <a:ext cx="501685" cy="501685"/>
          </a:xfrm>
          <a:prstGeom prst="rect">
            <a:avLst/>
          </a:prstGeom>
        </p:spPr>
      </p:pic>
      <p:pic>
        <p:nvPicPr>
          <p:cNvPr id="336" name="Picture 49">
            <a:extLst>
              <a:ext uri="{FF2B5EF4-FFF2-40B4-BE49-F238E27FC236}">
                <a16:creationId xmlns:a16="http://schemas.microsoft.com/office/drawing/2014/main" id="{082022F8-7971-E043-B3FB-1C5ADF4C0F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73" y="11325601"/>
            <a:ext cx="467922" cy="467922"/>
          </a:xfrm>
          <a:prstGeom prst="rect">
            <a:avLst/>
          </a:prstGeom>
        </p:spPr>
      </p:pic>
      <p:sp>
        <p:nvSpPr>
          <p:cNvPr id="337" name="TextBox 88">
            <a:extLst>
              <a:ext uri="{FF2B5EF4-FFF2-40B4-BE49-F238E27FC236}">
                <a16:creationId xmlns:a16="http://schemas.microsoft.com/office/drawing/2014/main" id="{BE82F1A1-F57A-BC4C-8B75-0BE2D916CEA2}"/>
              </a:ext>
            </a:extLst>
          </p:cNvPr>
          <p:cNvSpPr txBox="1"/>
          <p:nvPr/>
        </p:nvSpPr>
        <p:spPr>
          <a:xfrm>
            <a:off x="513216" y="10756889"/>
            <a:ext cx="1376061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ÍSOLA</a:t>
            </a:r>
          </a:p>
        </p:txBody>
      </p:sp>
      <p:sp>
        <p:nvSpPr>
          <p:cNvPr id="338" name="Rectangle 40">
            <a:extLst>
              <a:ext uri="{FF2B5EF4-FFF2-40B4-BE49-F238E27FC236}">
                <a16:creationId xmlns:a16="http://schemas.microsoft.com/office/drawing/2014/main" id="{A8658C5D-0C67-A040-96E8-3C37FCB56861}"/>
              </a:ext>
            </a:extLst>
          </p:cNvPr>
          <p:cNvSpPr/>
          <p:nvPr/>
        </p:nvSpPr>
        <p:spPr>
          <a:xfrm>
            <a:off x="-5183" y="11223513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A Image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339" name="Rectangle 40">
            <a:extLst>
              <a:ext uri="{FF2B5EF4-FFF2-40B4-BE49-F238E27FC236}">
                <a16:creationId xmlns:a16="http://schemas.microsoft.com/office/drawing/2014/main" id="{A6794EC5-CA42-4E49-8C7A-BF9F261AB019}"/>
              </a:ext>
            </a:extLst>
          </p:cNvPr>
          <p:cNvSpPr/>
          <p:nvPr/>
        </p:nvSpPr>
        <p:spPr>
          <a:xfrm>
            <a:off x="1110642" y="11167572"/>
            <a:ext cx="1217411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1.164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912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1.944</a:t>
            </a:r>
          </a:p>
        </p:txBody>
      </p:sp>
      <p:sp>
        <p:nvSpPr>
          <p:cNvPr id="342" name="Rectangle 40">
            <a:extLst>
              <a:ext uri="{FF2B5EF4-FFF2-40B4-BE49-F238E27FC236}">
                <a16:creationId xmlns:a16="http://schemas.microsoft.com/office/drawing/2014/main" id="{90A62717-D4A9-C04E-9F1A-4646209931DC}"/>
              </a:ext>
            </a:extLst>
          </p:cNvPr>
          <p:cNvSpPr/>
          <p:nvPr/>
        </p:nvSpPr>
        <p:spPr>
          <a:xfrm>
            <a:off x="5052065" y="11075240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N/A</a:t>
            </a:r>
          </a:p>
        </p:txBody>
      </p:sp>
      <p:sp>
        <p:nvSpPr>
          <p:cNvPr id="345" name="Rectangle 40">
            <a:extLst>
              <a:ext uri="{FF2B5EF4-FFF2-40B4-BE49-F238E27FC236}">
                <a16:creationId xmlns:a16="http://schemas.microsoft.com/office/drawing/2014/main" id="{CF0EBBF2-8698-F24C-8FA2-CDA528F9B3E3}"/>
              </a:ext>
            </a:extLst>
          </p:cNvPr>
          <p:cNvSpPr/>
          <p:nvPr/>
        </p:nvSpPr>
        <p:spPr>
          <a:xfrm>
            <a:off x="3434884" y="10829575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346" name="Rectangle 40">
            <a:extLst>
              <a:ext uri="{FF2B5EF4-FFF2-40B4-BE49-F238E27FC236}">
                <a16:creationId xmlns:a16="http://schemas.microsoft.com/office/drawing/2014/main" id="{929E3103-3C90-A145-AA5A-D0A888042AC6}"/>
              </a:ext>
            </a:extLst>
          </p:cNvPr>
          <p:cNvSpPr/>
          <p:nvPr/>
        </p:nvSpPr>
        <p:spPr>
          <a:xfrm>
            <a:off x="3412060" y="11105149"/>
            <a:ext cx="1053406" cy="261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Red edition</a:t>
            </a:r>
          </a:p>
        </p:txBody>
      </p:sp>
      <p:sp>
        <p:nvSpPr>
          <p:cNvPr id="347" name="Rectangle 40">
            <a:extLst>
              <a:ext uri="{FF2B5EF4-FFF2-40B4-BE49-F238E27FC236}">
                <a16:creationId xmlns:a16="http://schemas.microsoft.com/office/drawing/2014/main" id="{7B6F0CA9-8848-C14E-A318-4B37A1882C81}"/>
              </a:ext>
            </a:extLst>
          </p:cNvPr>
          <p:cNvSpPr/>
          <p:nvPr/>
        </p:nvSpPr>
        <p:spPr>
          <a:xfrm>
            <a:off x="3282713" y="11306211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Red gin</a:t>
            </a:r>
          </a:p>
        </p:txBody>
      </p:sp>
      <p:pic>
        <p:nvPicPr>
          <p:cNvPr id="348" name="Gráfico 461" descr="Marca de verificación">
            <a:extLst>
              <a:ext uri="{FF2B5EF4-FFF2-40B4-BE49-F238E27FC236}">
                <a16:creationId xmlns:a16="http://schemas.microsoft.com/office/drawing/2014/main" id="{166D14BD-D283-2144-9C4B-562B0B88E2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7751" y="10853486"/>
            <a:ext cx="165132" cy="219081"/>
          </a:xfrm>
          <a:prstGeom prst="rect">
            <a:avLst/>
          </a:prstGeom>
        </p:spPr>
      </p:pic>
      <p:pic>
        <p:nvPicPr>
          <p:cNvPr id="358" name="Gráfico 462" descr="Marca de verificación">
            <a:extLst>
              <a:ext uri="{FF2B5EF4-FFF2-40B4-BE49-F238E27FC236}">
                <a16:creationId xmlns:a16="http://schemas.microsoft.com/office/drawing/2014/main" id="{93D64757-15B6-894F-A677-230D0037BF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8739" y="11085082"/>
            <a:ext cx="165132" cy="219081"/>
          </a:xfrm>
          <a:prstGeom prst="rect">
            <a:avLst/>
          </a:prstGeom>
        </p:spPr>
      </p:pic>
      <p:pic>
        <p:nvPicPr>
          <p:cNvPr id="362" name="Gráfico 463" descr="Marca de verificación">
            <a:extLst>
              <a:ext uri="{FF2B5EF4-FFF2-40B4-BE49-F238E27FC236}">
                <a16:creationId xmlns:a16="http://schemas.microsoft.com/office/drawing/2014/main" id="{B56A26C0-2A40-C248-ADC7-5E48EDA4BB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2823" y="11307563"/>
            <a:ext cx="165132" cy="219081"/>
          </a:xfrm>
          <a:prstGeom prst="rect">
            <a:avLst/>
          </a:prstGeom>
        </p:spPr>
      </p:pic>
      <p:sp>
        <p:nvSpPr>
          <p:cNvPr id="370" name="Rectangle 40">
            <a:extLst>
              <a:ext uri="{FF2B5EF4-FFF2-40B4-BE49-F238E27FC236}">
                <a16:creationId xmlns:a16="http://schemas.microsoft.com/office/drawing/2014/main" id="{9CBDEBA7-BE13-FD4D-A7CE-B1660C04B6EA}"/>
              </a:ext>
            </a:extLst>
          </p:cNvPr>
          <p:cNvSpPr/>
          <p:nvPr/>
        </p:nvSpPr>
        <p:spPr>
          <a:xfrm>
            <a:off x="3438528" y="10598044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371" name="Gráfico 461" descr="Marca de verificación">
            <a:extLst>
              <a:ext uri="{FF2B5EF4-FFF2-40B4-BE49-F238E27FC236}">
                <a16:creationId xmlns:a16="http://schemas.microsoft.com/office/drawing/2014/main" id="{AAD36573-3E57-4846-9923-923158D423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5635" y="10656434"/>
            <a:ext cx="165132" cy="219081"/>
          </a:xfrm>
          <a:prstGeom prst="rect">
            <a:avLst/>
          </a:prstGeom>
        </p:spPr>
      </p:pic>
      <p:sp>
        <p:nvSpPr>
          <p:cNvPr id="374" name="Rectangle 40">
            <a:extLst>
              <a:ext uri="{FF2B5EF4-FFF2-40B4-BE49-F238E27FC236}">
                <a16:creationId xmlns:a16="http://schemas.microsoft.com/office/drawing/2014/main" id="{2A5B9088-F119-6E43-B965-51C30AA5157C}"/>
              </a:ext>
            </a:extLst>
          </p:cNvPr>
          <p:cNvSpPr/>
          <p:nvPr/>
        </p:nvSpPr>
        <p:spPr>
          <a:xfrm>
            <a:off x="7531604" y="11485325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support of red relaunch</a:t>
            </a:r>
          </a:p>
        </p:txBody>
      </p:sp>
      <p:pic>
        <p:nvPicPr>
          <p:cNvPr id="375" name="Picture 20">
            <a:extLst>
              <a:ext uri="{FF2B5EF4-FFF2-40B4-BE49-F238E27FC236}">
                <a16:creationId xmlns:a16="http://schemas.microsoft.com/office/drawing/2014/main" id="{1BE93E88-EA91-984F-979A-7BD505CD1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41" y="14013243"/>
            <a:ext cx="8729945" cy="63221"/>
          </a:xfrm>
          <a:prstGeom prst="rect">
            <a:avLst/>
          </a:prstGeom>
        </p:spPr>
      </p:pic>
      <p:pic>
        <p:nvPicPr>
          <p:cNvPr id="376" name="Picture 34">
            <a:extLst>
              <a:ext uri="{FF2B5EF4-FFF2-40B4-BE49-F238E27FC236}">
                <a16:creationId xmlns:a16="http://schemas.microsoft.com/office/drawing/2014/main" id="{0E8AC317-ECCB-BA49-A49E-F645CE623E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98" y="12570192"/>
            <a:ext cx="491766" cy="491766"/>
          </a:xfrm>
          <a:prstGeom prst="rect">
            <a:avLst/>
          </a:prstGeom>
        </p:spPr>
      </p:pic>
      <p:pic>
        <p:nvPicPr>
          <p:cNvPr id="377" name="Picture 47">
            <a:extLst>
              <a:ext uri="{FF2B5EF4-FFF2-40B4-BE49-F238E27FC236}">
                <a16:creationId xmlns:a16="http://schemas.microsoft.com/office/drawing/2014/main" id="{82451209-48BE-C64D-B374-0B32F42CD5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478" y="12887805"/>
            <a:ext cx="491766" cy="491766"/>
          </a:xfrm>
          <a:prstGeom prst="rect">
            <a:avLst/>
          </a:prstGeom>
        </p:spPr>
      </p:pic>
      <p:pic>
        <p:nvPicPr>
          <p:cNvPr id="378" name="Picture 48">
            <a:extLst>
              <a:ext uri="{FF2B5EF4-FFF2-40B4-BE49-F238E27FC236}">
                <a16:creationId xmlns:a16="http://schemas.microsoft.com/office/drawing/2014/main" id="{C844ACAD-F05E-884C-9510-ED6284B7F6C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66" y="12579136"/>
            <a:ext cx="501685" cy="501685"/>
          </a:xfrm>
          <a:prstGeom prst="rect">
            <a:avLst/>
          </a:prstGeom>
        </p:spPr>
      </p:pic>
      <p:pic>
        <p:nvPicPr>
          <p:cNvPr id="379" name="Picture 49">
            <a:extLst>
              <a:ext uri="{FF2B5EF4-FFF2-40B4-BE49-F238E27FC236}">
                <a16:creationId xmlns:a16="http://schemas.microsoft.com/office/drawing/2014/main" id="{A3D24330-C623-8E49-A24A-3B53934C4E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48" y="13210720"/>
            <a:ext cx="467922" cy="467922"/>
          </a:xfrm>
          <a:prstGeom prst="rect">
            <a:avLst/>
          </a:prstGeom>
        </p:spPr>
      </p:pic>
      <p:sp>
        <p:nvSpPr>
          <p:cNvPr id="380" name="TextBox 88">
            <a:extLst>
              <a:ext uri="{FF2B5EF4-FFF2-40B4-BE49-F238E27FC236}">
                <a16:creationId xmlns:a16="http://schemas.microsoft.com/office/drawing/2014/main" id="{7D1C2EF5-98FE-7549-9232-CE211EE28B00}"/>
              </a:ext>
            </a:extLst>
          </p:cNvPr>
          <p:cNvSpPr txBox="1"/>
          <p:nvPr/>
        </p:nvSpPr>
        <p:spPr>
          <a:xfrm>
            <a:off x="531991" y="12642008"/>
            <a:ext cx="1376061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FENIX</a:t>
            </a:r>
          </a:p>
        </p:txBody>
      </p:sp>
      <p:sp>
        <p:nvSpPr>
          <p:cNvPr id="381" name="Rectangle 40">
            <a:extLst>
              <a:ext uri="{FF2B5EF4-FFF2-40B4-BE49-F238E27FC236}">
                <a16:creationId xmlns:a16="http://schemas.microsoft.com/office/drawing/2014/main" id="{7553758E-EA12-6549-897A-644640EB8B65}"/>
              </a:ext>
            </a:extLst>
          </p:cNvPr>
          <p:cNvSpPr/>
          <p:nvPr/>
        </p:nvSpPr>
        <p:spPr>
          <a:xfrm>
            <a:off x="13592" y="13108632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A Image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382" name="Rectangle 40">
            <a:extLst>
              <a:ext uri="{FF2B5EF4-FFF2-40B4-BE49-F238E27FC236}">
                <a16:creationId xmlns:a16="http://schemas.microsoft.com/office/drawing/2014/main" id="{67DCBC47-2429-FC44-9CF4-3F15551A6930}"/>
              </a:ext>
            </a:extLst>
          </p:cNvPr>
          <p:cNvSpPr/>
          <p:nvPr/>
        </p:nvSpPr>
        <p:spPr>
          <a:xfrm>
            <a:off x="1210064" y="13060308"/>
            <a:ext cx="1033809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N/A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1.436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1.320</a:t>
            </a:r>
          </a:p>
        </p:txBody>
      </p:sp>
      <p:sp>
        <p:nvSpPr>
          <p:cNvPr id="385" name="Rectangle 40">
            <a:extLst>
              <a:ext uri="{FF2B5EF4-FFF2-40B4-BE49-F238E27FC236}">
                <a16:creationId xmlns:a16="http://schemas.microsoft.com/office/drawing/2014/main" id="{1ED9F7F6-AB63-9E4B-866E-D035F8493C50}"/>
              </a:ext>
            </a:extLst>
          </p:cNvPr>
          <p:cNvSpPr/>
          <p:nvPr/>
        </p:nvSpPr>
        <p:spPr>
          <a:xfrm>
            <a:off x="5070840" y="12960359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1.860 cop</a:t>
            </a:r>
          </a:p>
        </p:txBody>
      </p:sp>
      <p:sp>
        <p:nvSpPr>
          <p:cNvPr id="386" name="Rectangle 40">
            <a:extLst>
              <a:ext uri="{FF2B5EF4-FFF2-40B4-BE49-F238E27FC236}">
                <a16:creationId xmlns:a16="http://schemas.microsoft.com/office/drawing/2014/main" id="{A390C2B1-8879-9748-B19E-912B6CA5F827}"/>
              </a:ext>
            </a:extLst>
          </p:cNvPr>
          <p:cNvSpPr/>
          <p:nvPr/>
        </p:nvSpPr>
        <p:spPr>
          <a:xfrm>
            <a:off x="7445449" y="12625021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B.G.: 1 X SEMESTER</a:t>
            </a:r>
          </a:p>
        </p:txBody>
      </p:sp>
      <p:sp>
        <p:nvSpPr>
          <p:cNvPr id="387" name="Rectangle 40">
            <a:extLst>
              <a:ext uri="{FF2B5EF4-FFF2-40B4-BE49-F238E27FC236}">
                <a16:creationId xmlns:a16="http://schemas.microsoft.com/office/drawing/2014/main" id="{3ADC0DD4-4735-664D-9118-8C95C2895B22}"/>
              </a:ext>
            </a:extLst>
          </p:cNvPr>
          <p:cNvSpPr/>
          <p:nvPr/>
        </p:nvSpPr>
        <p:spPr>
          <a:xfrm>
            <a:off x="7535946" y="12978504"/>
            <a:ext cx="1543291" cy="255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B.S.T.: 1 x SEMESTER </a:t>
            </a:r>
          </a:p>
        </p:txBody>
      </p:sp>
      <p:sp>
        <p:nvSpPr>
          <p:cNvPr id="388" name="Rectangle 40">
            <a:extLst>
              <a:ext uri="{FF2B5EF4-FFF2-40B4-BE49-F238E27FC236}">
                <a16:creationId xmlns:a16="http://schemas.microsoft.com/office/drawing/2014/main" id="{5E529397-EDFB-0A46-8431-0DF3D0890692}"/>
              </a:ext>
            </a:extLst>
          </p:cNvPr>
          <p:cNvSpPr/>
          <p:nvPr/>
        </p:nvSpPr>
        <p:spPr>
          <a:xfrm>
            <a:off x="3453659" y="12714694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389" name="Rectangle 40">
            <a:extLst>
              <a:ext uri="{FF2B5EF4-FFF2-40B4-BE49-F238E27FC236}">
                <a16:creationId xmlns:a16="http://schemas.microsoft.com/office/drawing/2014/main" id="{1BA3CE7E-4BED-DE42-A53F-B383B9A0D965}"/>
              </a:ext>
            </a:extLst>
          </p:cNvPr>
          <p:cNvSpPr/>
          <p:nvPr/>
        </p:nvSpPr>
        <p:spPr>
          <a:xfrm>
            <a:off x="3430835" y="12990268"/>
            <a:ext cx="1053406" cy="261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tropical</a:t>
            </a:r>
          </a:p>
        </p:txBody>
      </p:sp>
      <p:sp>
        <p:nvSpPr>
          <p:cNvPr id="390" name="Rectangle 40">
            <a:extLst>
              <a:ext uri="{FF2B5EF4-FFF2-40B4-BE49-F238E27FC236}">
                <a16:creationId xmlns:a16="http://schemas.microsoft.com/office/drawing/2014/main" id="{855CF78C-B6EC-E540-8F9C-A0E5DFD04A2F}"/>
              </a:ext>
            </a:extLst>
          </p:cNvPr>
          <p:cNvSpPr/>
          <p:nvPr/>
        </p:nvSpPr>
        <p:spPr>
          <a:xfrm>
            <a:off x="3301488" y="13191330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twist</a:t>
            </a:r>
          </a:p>
        </p:txBody>
      </p:sp>
      <p:pic>
        <p:nvPicPr>
          <p:cNvPr id="391" name="Gráfico 461" descr="Marca de verificación">
            <a:extLst>
              <a:ext uri="{FF2B5EF4-FFF2-40B4-BE49-F238E27FC236}">
                <a16:creationId xmlns:a16="http://schemas.microsoft.com/office/drawing/2014/main" id="{42960FD1-690F-0444-B271-DC175551DC8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76526" y="12738605"/>
            <a:ext cx="165132" cy="219081"/>
          </a:xfrm>
          <a:prstGeom prst="rect">
            <a:avLst/>
          </a:prstGeom>
        </p:spPr>
      </p:pic>
      <p:pic>
        <p:nvPicPr>
          <p:cNvPr id="392" name="Gráfico 462" descr="Marca de verificación">
            <a:extLst>
              <a:ext uri="{FF2B5EF4-FFF2-40B4-BE49-F238E27FC236}">
                <a16:creationId xmlns:a16="http://schemas.microsoft.com/office/drawing/2014/main" id="{7E1E6511-113E-7F4A-80FF-68645CE4852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77514" y="12970201"/>
            <a:ext cx="165132" cy="219081"/>
          </a:xfrm>
          <a:prstGeom prst="rect">
            <a:avLst/>
          </a:prstGeom>
        </p:spPr>
      </p:pic>
      <p:pic>
        <p:nvPicPr>
          <p:cNvPr id="393" name="Gráfico 463" descr="Marca de verificación">
            <a:extLst>
              <a:ext uri="{FF2B5EF4-FFF2-40B4-BE49-F238E27FC236}">
                <a16:creationId xmlns:a16="http://schemas.microsoft.com/office/drawing/2014/main" id="{3DA3B694-5808-F34A-A3FD-D1BDD17929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71598" y="13192682"/>
            <a:ext cx="165132" cy="219081"/>
          </a:xfrm>
          <a:prstGeom prst="rect">
            <a:avLst/>
          </a:prstGeom>
        </p:spPr>
      </p:pic>
      <p:sp>
        <p:nvSpPr>
          <p:cNvPr id="394" name="Rectangle 40">
            <a:extLst>
              <a:ext uri="{FF2B5EF4-FFF2-40B4-BE49-F238E27FC236}">
                <a16:creationId xmlns:a16="http://schemas.microsoft.com/office/drawing/2014/main" id="{E0A707FF-9638-D74E-8229-54799D8A640F}"/>
              </a:ext>
            </a:extLst>
          </p:cNvPr>
          <p:cNvSpPr/>
          <p:nvPr/>
        </p:nvSpPr>
        <p:spPr>
          <a:xfrm>
            <a:off x="3457303" y="12483163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395" name="Gráfico 461" descr="Marca de verificación">
            <a:extLst>
              <a:ext uri="{FF2B5EF4-FFF2-40B4-BE49-F238E27FC236}">
                <a16:creationId xmlns:a16="http://schemas.microsoft.com/office/drawing/2014/main" id="{180EEBDC-DA7C-2641-863C-96A692EBE2B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74410" y="12541553"/>
            <a:ext cx="165132" cy="219081"/>
          </a:xfrm>
          <a:prstGeom prst="rect">
            <a:avLst/>
          </a:prstGeom>
        </p:spPr>
      </p:pic>
      <p:sp>
        <p:nvSpPr>
          <p:cNvPr id="396" name="Rectangle 40">
            <a:extLst>
              <a:ext uri="{FF2B5EF4-FFF2-40B4-BE49-F238E27FC236}">
                <a16:creationId xmlns:a16="http://schemas.microsoft.com/office/drawing/2014/main" id="{A6DF1CC5-B76F-E941-9A72-B102B6FDC2E4}"/>
              </a:ext>
            </a:extLst>
          </p:cNvPr>
          <p:cNvSpPr/>
          <p:nvPr/>
        </p:nvSpPr>
        <p:spPr>
          <a:xfrm>
            <a:off x="3383461" y="13403876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Blind passenger</a:t>
            </a:r>
          </a:p>
        </p:txBody>
      </p:sp>
      <p:pic>
        <p:nvPicPr>
          <p:cNvPr id="403" name="Gráfico 463" descr="Marca de verificación">
            <a:extLst>
              <a:ext uri="{FF2B5EF4-FFF2-40B4-BE49-F238E27FC236}">
                <a16:creationId xmlns:a16="http://schemas.microsoft.com/office/drawing/2014/main" id="{FE04AA5E-B91C-E74A-9F9D-8F31E4FF65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78921" y="13451987"/>
            <a:ext cx="165132" cy="219081"/>
          </a:xfrm>
          <a:prstGeom prst="rect">
            <a:avLst/>
          </a:prstGeom>
        </p:spPr>
      </p:pic>
      <p:sp>
        <p:nvSpPr>
          <p:cNvPr id="435" name="Rectangle 40">
            <a:extLst>
              <a:ext uri="{FF2B5EF4-FFF2-40B4-BE49-F238E27FC236}">
                <a16:creationId xmlns:a16="http://schemas.microsoft.com/office/drawing/2014/main" id="{776899A0-76A7-8942-A763-3B3A708BBDEE}"/>
              </a:ext>
            </a:extLst>
          </p:cNvPr>
          <p:cNvSpPr/>
          <p:nvPr/>
        </p:nvSpPr>
        <p:spPr>
          <a:xfrm>
            <a:off x="7550379" y="13370444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special events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During each </a:t>
            </a: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 </a:t>
            </a:r>
          </a:p>
        </p:txBody>
      </p:sp>
      <p:pic>
        <p:nvPicPr>
          <p:cNvPr id="3074" name="Picture 2" descr="Gaming Trigger Mode Icon | iOS 7 Iconset | Icons8">
            <a:extLst>
              <a:ext uri="{FF2B5EF4-FFF2-40B4-BE49-F238E27FC236}">
                <a16:creationId xmlns:a16="http://schemas.microsoft.com/office/drawing/2014/main" id="{E3C7E86E-7F38-C045-B22F-238736B2C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45" y="905904"/>
            <a:ext cx="624527" cy="62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40">
            <a:extLst>
              <a:ext uri="{FF2B5EF4-FFF2-40B4-BE49-F238E27FC236}">
                <a16:creationId xmlns:a16="http://schemas.microsoft.com/office/drawing/2014/main" id="{D9F2979D-2CF1-974A-ADE4-686A1BEB88F0}"/>
              </a:ext>
            </a:extLst>
          </p:cNvPr>
          <p:cNvSpPr/>
          <p:nvPr/>
        </p:nvSpPr>
        <p:spPr>
          <a:xfrm>
            <a:off x="2301267" y="3556167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BAR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94" name="Rectangle 40">
            <a:extLst>
              <a:ext uri="{FF2B5EF4-FFF2-40B4-BE49-F238E27FC236}">
                <a16:creationId xmlns:a16="http://schemas.microsoft.com/office/drawing/2014/main" id="{9CCB9E54-20CD-7F42-BC69-1F29E4B87F4D}"/>
              </a:ext>
            </a:extLst>
          </p:cNvPr>
          <p:cNvSpPr/>
          <p:nvPr/>
        </p:nvSpPr>
        <p:spPr>
          <a:xfrm>
            <a:off x="2194921" y="3950128"/>
            <a:ext cx="1177365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STAFF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bg1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TABLES´ communication</a:t>
            </a:r>
          </a:p>
        </p:txBody>
      </p:sp>
      <p:sp>
        <p:nvSpPr>
          <p:cNvPr id="195" name="Rectangle 40">
            <a:extLst>
              <a:ext uri="{FF2B5EF4-FFF2-40B4-BE49-F238E27FC236}">
                <a16:creationId xmlns:a16="http://schemas.microsoft.com/office/drawing/2014/main" id="{683CC8B6-4384-1643-B7EF-D70F5ED74323}"/>
              </a:ext>
            </a:extLst>
          </p:cNvPr>
          <p:cNvSpPr/>
          <p:nvPr/>
        </p:nvSpPr>
        <p:spPr>
          <a:xfrm>
            <a:off x="2300289" y="5348629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Bar 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96" name="Rectangle 40">
            <a:extLst>
              <a:ext uri="{FF2B5EF4-FFF2-40B4-BE49-F238E27FC236}">
                <a16:creationId xmlns:a16="http://schemas.microsoft.com/office/drawing/2014/main" id="{8144B0DE-0AC9-644A-A1DB-37DF26F7F940}"/>
              </a:ext>
            </a:extLst>
          </p:cNvPr>
          <p:cNvSpPr/>
          <p:nvPr/>
        </p:nvSpPr>
        <p:spPr>
          <a:xfrm>
            <a:off x="2423711" y="5880257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Staff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Qr</a:t>
            </a: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 stickers</a:t>
            </a:r>
          </a:p>
        </p:txBody>
      </p:sp>
      <p:sp>
        <p:nvSpPr>
          <p:cNvPr id="197" name="Rectangle 40">
            <a:extLst>
              <a:ext uri="{FF2B5EF4-FFF2-40B4-BE49-F238E27FC236}">
                <a16:creationId xmlns:a16="http://schemas.microsoft.com/office/drawing/2014/main" id="{527F21B8-AB75-174D-B0D4-87543A18C023}"/>
              </a:ext>
            </a:extLst>
          </p:cNvPr>
          <p:cNvSpPr/>
          <p:nvPr/>
        </p:nvSpPr>
        <p:spPr>
          <a:xfrm>
            <a:off x="2262787" y="7056112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98" name="Rectangle 40">
            <a:extLst>
              <a:ext uri="{FF2B5EF4-FFF2-40B4-BE49-F238E27FC236}">
                <a16:creationId xmlns:a16="http://schemas.microsoft.com/office/drawing/2014/main" id="{93FADCE4-1BE3-0E45-A1B5-F4444941BEA0}"/>
              </a:ext>
            </a:extLst>
          </p:cNvPr>
          <p:cNvSpPr/>
          <p:nvPr/>
        </p:nvSpPr>
        <p:spPr>
          <a:xfrm>
            <a:off x="2413864" y="7450073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staff</a:t>
            </a:r>
          </a:p>
        </p:txBody>
      </p:sp>
      <p:sp>
        <p:nvSpPr>
          <p:cNvPr id="199" name="Rectangle 40">
            <a:extLst>
              <a:ext uri="{FF2B5EF4-FFF2-40B4-BE49-F238E27FC236}">
                <a16:creationId xmlns:a16="http://schemas.microsoft.com/office/drawing/2014/main" id="{AD70CB31-EAC1-5E44-9B41-837C01864FCC}"/>
              </a:ext>
            </a:extLst>
          </p:cNvPr>
          <p:cNvSpPr/>
          <p:nvPr/>
        </p:nvSpPr>
        <p:spPr>
          <a:xfrm>
            <a:off x="2310136" y="9014696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00" name="Rectangle 40">
            <a:extLst>
              <a:ext uri="{FF2B5EF4-FFF2-40B4-BE49-F238E27FC236}">
                <a16:creationId xmlns:a16="http://schemas.microsoft.com/office/drawing/2014/main" id="{6459F71E-4899-7A43-BE82-F7E355129DFA}"/>
              </a:ext>
            </a:extLst>
          </p:cNvPr>
          <p:cNvSpPr/>
          <p:nvPr/>
        </p:nvSpPr>
        <p:spPr>
          <a:xfrm>
            <a:off x="2461213" y="9408657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 TALKERS  – STAFF -  </a:t>
            </a:r>
            <a:r>
              <a:rPr lang="en-US" sz="1100" b="1" cap="all" dirty="0" err="1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menú</a:t>
            </a:r>
            <a:endParaRPr lang="en-US" sz="1100" b="1" cap="all" dirty="0">
              <a:solidFill>
                <a:schemeClr val="bg1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01" name="Rectangle 40">
            <a:extLst>
              <a:ext uri="{FF2B5EF4-FFF2-40B4-BE49-F238E27FC236}">
                <a16:creationId xmlns:a16="http://schemas.microsoft.com/office/drawing/2014/main" id="{29F31C98-EA56-2448-A8F2-7793C81B350E}"/>
              </a:ext>
            </a:extLst>
          </p:cNvPr>
          <p:cNvSpPr/>
          <p:nvPr/>
        </p:nvSpPr>
        <p:spPr>
          <a:xfrm>
            <a:off x="2272634" y="10722179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02" name="Rectangle 40">
            <a:extLst>
              <a:ext uri="{FF2B5EF4-FFF2-40B4-BE49-F238E27FC236}">
                <a16:creationId xmlns:a16="http://schemas.microsoft.com/office/drawing/2014/main" id="{F4B0EB8F-D831-B047-BB95-43813EA124E9}"/>
              </a:ext>
            </a:extLst>
          </p:cNvPr>
          <p:cNvSpPr/>
          <p:nvPr/>
        </p:nvSpPr>
        <p:spPr>
          <a:xfrm>
            <a:off x="2423711" y="11116140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 TALKERS  – STAFF -  </a:t>
            </a:r>
            <a:r>
              <a:rPr lang="en-US" sz="1100" b="1" cap="all" dirty="0" err="1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menú</a:t>
            </a:r>
            <a:endParaRPr lang="en-US" sz="1100" b="1" cap="all" dirty="0">
              <a:solidFill>
                <a:schemeClr val="bg1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03" name="Rectangle 40">
            <a:extLst>
              <a:ext uri="{FF2B5EF4-FFF2-40B4-BE49-F238E27FC236}">
                <a16:creationId xmlns:a16="http://schemas.microsoft.com/office/drawing/2014/main" id="{8A34BC37-61DA-974D-B83D-B52C02EE6D10}"/>
              </a:ext>
            </a:extLst>
          </p:cNvPr>
          <p:cNvSpPr/>
          <p:nvPr/>
        </p:nvSpPr>
        <p:spPr>
          <a:xfrm>
            <a:off x="2280153" y="12671063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04" name="Rectangle 40">
            <a:extLst>
              <a:ext uri="{FF2B5EF4-FFF2-40B4-BE49-F238E27FC236}">
                <a16:creationId xmlns:a16="http://schemas.microsoft.com/office/drawing/2014/main" id="{91983D2A-60E2-534B-B5A9-4B3F9EB4771D}"/>
              </a:ext>
            </a:extLst>
          </p:cNvPr>
          <p:cNvSpPr/>
          <p:nvPr/>
        </p:nvSpPr>
        <p:spPr>
          <a:xfrm>
            <a:off x="2431230" y="13065024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 TALKERS  – STAFF -  </a:t>
            </a:r>
            <a:r>
              <a:rPr lang="en-US" sz="1100" b="1" cap="all" dirty="0" err="1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menú</a:t>
            </a:r>
            <a:endParaRPr lang="en-US" sz="1100" b="1" cap="all" dirty="0">
              <a:solidFill>
                <a:schemeClr val="bg1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647CB92-C33B-420B-A6CE-09504CC17F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05" y="783127"/>
            <a:ext cx="240994" cy="662797"/>
          </a:xfrm>
          <a:prstGeom prst="rect">
            <a:avLst/>
          </a:prstGeom>
        </p:spPr>
      </p:pic>
      <p:pic>
        <p:nvPicPr>
          <p:cNvPr id="6" name="Picture 5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C485F81D-9C81-4B00-AC9A-100FE2F3BA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65" y="790539"/>
            <a:ext cx="240994" cy="662797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56C259A-3D94-4F7D-92A9-3EB23EB8A3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49" y="832452"/>
            <a:ext cx="320029" cy="6582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45A7CF-2671-4592-8EF8-3CFD353B5C8E}"/>
              </a:ext>
            </a:extLst>
          </p:cNvPr>
          <p:cNvSpPr/>
          <p:nvPr/>
        </p:nvSpPr>
        <p:spPr>
          <a:xfrm>
            <a:off x="5810121" y="754243"/>
            <a:ext cx="226378" cy="662891"/>
          </a:xfrm>
          <a:prstGeom prst="rect">
            <a:avLst/>
          </a:prstGeom>
          <a:solidFill>
            <a:srgbClr val="EDEDED"/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Picture 1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C5B8D23-2EC7-43DE-B086-C74077689C8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8" t="7201" r="30919" b="6721"/>
          <a:stretch/>
        </p:blipFill>
        <p:spPr>
          <a:xfrm>
            <a:off x="5764302" y="766471"/>
            <a:ext cx="257137" cy="6369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1D8A52-DF31-4556-AD4A-11665DDA201A}"/>
              </a:ext>
            </a:extLst>
          </p:cNvPr>
          <p:cNvCxnSpPr/>
          <p:nvPr/>
        </p:nvCxnSpPr>
        <p:spPr>
          <a:xfrm>
            <a:off x="4638183" y="2277058"/>
            <a:ext cx="19340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EA3C4674-FFDD-4E43-BB43-4D00E92053FC}"/>
              </a:ext>
            </a:extLst>
          </p:cNvPr>
          <p:cNvCxnSpPr/>
          <p:nvPr/>
        </p:nvCxnSpPr>
        <p:spPr>
          <a:xfrm>
            <a:off x="4644605" y="2571183"/>
            <a:ext cx="19340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" name="Picture 205">
            <a:extLst>
              <a:ext uri="{FF2B5EF4-FFF2-40B4-BE49-F238E27FC236}">
                <a16:creationId xmlns:a16="http://schemas.microsoft.com/office/drawing/2014/main" id="{456F9CD4-405C-4A3C-A329-D6965E29059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51" y="5904185"/>
            <a:ext cx="468436" cy="468436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79256A63-66F2-4213-B8FB-372D01F0F20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667" y="4098309"/>
            <a:ext cx="468436" cy="468436"/>
          </a:xfrm>
          <a:prstGeom prst="rect">
            <a:avLst/>
          </a:prstGeom>
        </p:spPr>
      </p:pic>
      <p:sp>
        <p:nvSpPr>
          <p:cNvPr id="209" name="Rectangle 40">
            <a:extLst>
              <a:ext uri="{FF2B5EF4-FFF2-40B4-BE49-F238E27FC236}">
                <a16:creationId xmlns:a16="http://schemas.microsoft.com/office/drawing/2014/main" id="{066B7F34-D156-494E-AFC9-F191B0E7AA0C}"/>
              </a:ext>
            </a:extLst>
          </p:cNvPr>
          <p:cNvSpPr/>
          <p:nvPr/>
        </p:nvSpPr>
        <p:spPr>
          <a:xfrm>
            <a:off x="7475883" y="5297108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1 B.G. &amp; B.S.T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X SEMESTER</a:t>
            </a:r>
          </a:p>
        </p:txBody>
      </p:sp>
      <p:sp>
        <p:nvSpPr>
          <p:cNvPr id="210" name="Rectangle 40">
            <a:extLst>
              <a:ext uri="{FF2B5EF4-FFF2-40B4-BE49-F238E27FC236}">
                <a16:creationId xmlns:a16="http://schemas.microsoft.com/office/drawing/2014/main" id="{DFFAD0E5-A6EA-47D3-97F6-843BAA9C2A26}"/>
              </a:ext>
            </a:extLst>
          </p:cNvPr>
          <p:cNvSpPr/>
          <p:nvPr/>
        </p:nvSpPr>
        <p:spPr>
          <a:xfrm>
            <a:off x="7580813" y="6042531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venue´s big moments</a:t>
            </a:r>
          </a:p>
        </p:txBody>
      </p:sp>
      <p:pic>
        <p:nvPicPr>
          <p:cNvPr id="213" name="Picture 212">
            <a:extLst>
              <a:ext uri="{FF2B5EF4-FFF2-40B4-BE49-F238E27FC236}">
                <a16:creationId xmlns:a16="http://schemas.microsoft.com/office/drawing/2014/main" id="{8F8BB520-11A4-4B67-B356-6761233B265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51" y="7667997"/>
            <a:ext cx="468436" cy="468436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B885CC1F-195F-4A9A-AC0A-265F0792594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44" y="11320706"/>
            <a:ext cx="468436" cy="468436"/>
          </a:xfrm>
          <a:prstGeom prst="rect">
            <a:avLst/>
          </a:prstGeom>
        </p:spPr>
      </p:pic>
      <p:sp>
        <p:nvSpPr>
          <p:cNvPr id="217" name="Rectangle 40">
            <a:extLst>
              <a:ext uri="{FF2B5EF4-FFF2-40B4-BE49-F238E27FC236}">
                <a16:creationId xmlns:a16="http://schemas.microsoft.com/office/drawing/2014/main" id="{448EAED6-D6AA-4AD9-A6BC-5F895601D926}"/>
              </a:ext>
            </a:extLst>
          </p:cNvPr>
          <p:cNvSpPr/>
          <p:nvPr/>
        </p:nvSpPr>
        <p:spPr>
          <a:xfrm>
            <a:off x="7431322" y="10635366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 B.S.T. X semester</a:t>
            </a:r>
          </a:p>
        </p:txBody>
      </p:sp>
      <p:sp>
        <p:nvSpPr>
          <p:cNvPr id="219" name="Rectangle 40">
            <a:extLst>
              <a:ext uri="{FF2B5EF4-FFF2-40B4-BE49-F238E27FC236}">
                <a16:creationId xmlns:a16="http://schemas.microsoft.com/office/drawing/2014/main" id="{6322EFA8-E9FE-47F1-AFA5-5AC818BAF381}"/>
              </a:ext>
            </a:extLst>
          </p:cNvPr>
          <p:cNvSpPr/>
          <p:nvPr/>
        </p:nvSpPr>
        <p:spPr>
          <a:xfrm>
            <a:off x="7507462" y="11083397"/>
            <a:ext cx="1543291" cy="255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 with red relaunch </a:t>
            </a:r>
          </a:p>
        </p:txBody>
      </p:sp>
    </p:spTree>
    <p:extLst>
      <p:ext uri="{BB962C8B-B14F-4D97-AF65-F5344CB8AC3E}">
        <p14:creationId xmlns:p14="http://schemas.microsoft.com/office/powerpoint/2010/main" val="419886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  <p:bldP spid="41" grpId="0"/>
      <p:bldP spid="452" grpId="0"/>
      <p:bldP spid="453" grpId="0"/>
      <p:bldP spid="454" grpId="0"/>
      <p:bldP spid="455" grpId="0"/>
      <p:bldP spid="456" grpId="0"/>
      <p:bldP spid="457" grpId="0"/>
      <p:bldP spid="458" grpId="0"/>
      <p:bldP spid="460" grpId="0"/>
      <p:bldP spid="461" grpId="0"/>
      <p:bldP spid="466" grpId="0"/>
      <p:bldP spid="776" grpId="0"/>
      <p:bldP spid="796" grpId="0"/>
      <p:bldP spid="797" grpId="0"/>
      <p:bldP spid="806" grpId="0"/>
      <p:bldP spid="807" grpId="0"/>
      <p:bldP spid="810" grpId="0"/>
      <p:bldP spid="812" grpId="0"/>
      <p:bldP spid="818" grpId="0"/>
      <p:bldP spid="820" grpId="0"/>
      <p:bldP spid="822" grpId="0"/>
      <p:bldP spid="266" grpId="0"/>
      <p:bldP spid="267" grpId="0"/>
      <p:bldP spid="270" grpId="0"/>
      <p:bldP spid="273" grpId="0"/>
      <p:bldP spid="275" grpId="0"/>
      <p:bldP spid="279" grpId="0"/>
      <p:bldP spid="281" grpId="0"/>
      <p:bldP spid="290" grpId="0"/>
      <p:bldP spid="291" grpId="0"/>
      <p:bldP spid="294" grpId="0"/>
      <p:bldP spid="296" grpId="0"/>
      <p:bldP spid="297" grpId="0"/>
      <p:bldP spid="303" grpId="0"/>
      <p:bldP spid="307" grpId="0"/>
      <p:bldP spid="314" grpId="0"/>
      <p:bldP spid="315" grpId="0"/>
      <p:bldP spid="318" grpId="0"/>
      <p:bldP spid="319" grpId="0"/>
      <p:bldP spid="320" grpId="0"/>
      <p:bldP spid="321" grpId="0"/>
      <p:bldP spid="322" grpId="0"/>
      <p:bldP spid="323" grpId="0"/>
      <p:bldP spid="327" grpId="0"/>
      <p:bldP spid="331" grpId="0"/>
      <p:bldP spid="338" grpId="0"/>
      <p:bldP spid="339" grpId="0"/>
      <p:bldP spid="342" grpId="0"/>
      <p:bldP spid="345" grpId="0"/>
      <p:bldP spid="346" grpId="0"/>
      <p:bldP spid="347" grpId="0"/>
      <p:bldP spid="370" grpId="0"/>
      <p:bldP spid="374" grpId="0"/>
      <p:bldP spid="381" grpId="0"/>
      <p:bldP spid="382" grpId="0"/>
      <p:bldP spid="385" grpId="0"/>
      <p:bldP spid="386" grpId="0"/>
      <p:bldP spid="387" grpId="0"/>
      <p:bldP spid="388" grpId="0"/>
      <p:bldP spid="389" grpId="0"/>
      <p:bldP spid="390" grpId="0"/>
      <p:bldP spid="394" grpId="0"/>
      <p:bldP spid="396" grpId="0"/>
      <p:bldP spid="435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9" grpId="0"/>
      <p:bldP spid="210" grpId="0"/>
      <p:bldP spid="217" grpId="0"/>
      <p:bldP spid="2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ángulo 190">
            <a:extLst>
              <a:ext uri="{FF2B5EF4-FFF2-40B4-BE49-F238E27FC236}">
                <a16:creationId xmlns:a16="http://schemas.microsoft.com/office/drawing/2014/main" id="{2526F2FC-13E3-8D46-8801-1E5AC8BF9DFC}"/>
              </a:ext>
            </a:extLst>
          </p:cNvPr>
          <p:cNvSpPr/>
          <p:nvPr/>
        </p:nvSpPr>
        <p:spPr>
          <a:xfrm>
            <a:off x="1" y="0"/>
            <a:ext cx="9008538" cy="14544675"/>
          </a:xfrm>
          <a:prstGeom prst="rect">
            <a:avLst/>
          </a:prstGeom>
          <a:solidFill>
            <a:srgbClr val="EDED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34123E-842A-704B-902F-143F5750B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5"/>
          <a:stretch/>
        </p:blipFill>
        <p:spPr>
          <a:xfrm>
            <a:off x="4306281" y="825283"/>
            <a:ext cx="821191" cy="554535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93B9AB73-B5B1-D54B-9DA3-5EBE66CD5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60" y="1497291"/>
            <a:ext cx="8729945" cy="63221"/>
          </a:xfrm>
          <a:prstGeom prst="rect">
            <a:avLst/>
          </a:prstGeom>
        </p:spPr>
      </p:pic>
      <p:sp>
        <p:nvSpPr>
          <p:cNvPr id="14" name="Rectangle 40">
            <a:extLst>
              <a:ext uri="{FF2B5EF4-FFF2-40B4-BE49-F238E27FC236}">
                <a16:creationId xmlns:a16="http://schemas.microsoft.com/office/drawing/2014/main" id="{7080B8F6-1536-9642-BCFB-E9C000EB3DF4}"/>
              </a:ext>
            </a:extLst>
          </p:cNvPr>
          <p:cNvSpPr/>
          <p:nvPr/>
        </p:nvSpPr>
        <p:spPr>
          <a:xfrm>
            <a:off x="974840" y="401178"/>
            <a:ext cx="1182570" cy="31637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volume</a:t>
            </a:r>
            <a:endParaRPr lang="en-US" sz="2000" b="1" cap="all" dirty="0">
              <a:solidFill>
                <a:srgbClr val="FF0000"/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5" name="Rectangle 40">
            <a:extLst>
              <a:ext uri="{FF2B5EF4-FFF2-40B4-BE49-F238E27FC236}">
                <a16:creationId xmlns:a16="http://schemas.microsoft.com/office/drawing/2014/main" id="{178E1F1D-6450-6049-9DC7-3CB7D6699FE6}"/>
              </a:ext>
            </a:extLst>
          </p:cNvPr>
          <p:cNvSpPr/>
          <p:nvPr/>
        </p:nvSpPr>
        <p:spPr>
          <a:xfrm>
            <a:off x="2087639" y="370298"/>
            <a:ext cx="1401786" cy="3594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P.O.D &amp; TRIGGERS</a:t>
            </a:r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id="{7278EA2E-3CDF-404B-BEDB-8C53C0E7A669}"/>
              </a:ext>
            </a:extLst>
          </p:cNvPr>
          <p:cNvSpPr/>
          <p:nvPr/>
        </p:nvSpPr>
        <p:spPr>
          <a:xfrm>
            <a:off x="3319527" y="380724"/>
            <a:ext cx="1724345" cy="3784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KEY 3 &amp; 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BAR CALL</a:t>
            </a:r>
            <a:endParaRPr lang="en-US" sz="2000" b="1" cap="all" dirty="0">
              <a:solidFill>
                <a:srgbClr val="FF0000"/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7" name="Rectangle 40">
            <a:extLst>
              <a:ext uri="{FF2B5EF4-FFF2-40B4-BE49-F238E27FC236}">
                <a16:creationId xmlns:a16="http://schemas.microsoft.com/office/drawing/2014/main" id="{3FFF2374-26BF-B74D-B1E2-B320C7F242DE}"/>
              </a:ext>
            </a:extLst>
          </p:cNvPr>
          <p:cNvSpPr/>
          <p:nvPr/>
        </p:nvSpPr>
        <p:spPr>
          <a:xfrm>
            <a:off x="4815689" y="392130"/>
            <a:ext cx="1572096" cy="3375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cap="all" dirty="0" err="1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ipc</a:t>
            </a:r>
            <a:endParaRPr lang="en-US" sz="2000" b="1" cap="all" dirty="0">
              <a:solidFill>
                <a:srgbClr val="FF0000"/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8" name="Rectangle 40">
            <a:extLst>
              <a:ext uri="{FF2B5EF4-FFF2-40B4-BE49-F238E27FC236}">
                <a16:creationId xmlns:a16="http://schemas.microsoft.com/office/drawing/2014/main" id="{309816C2-06F2-0F49-A63A-1FE18CADA0D1}"/>
              </a:ext>
            </a:extLst>
          </p:cNvPr>
          <p:cNvSpPr/>
          <p:nvPr/>
        </p:nvSpPr>
        <p:spPr>
          <a:xfrm>
            <a:off x="7533630" y="461936"/>
            <a:ext cx="1525396" cy="283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 &amp; INDUSTRY</a:t>
            </a:r>
            <a:endParaRPr lang="en-US" sz="2000" b="1" cap="all" dirty="0">
              <a:solidFill>
                <a:srgbClr val="FF0000"/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EC0F2783-22A3-7140-BBCB-0063009FF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-1197460" y="7332893"/>
            <a:ext cx="14913614" cy="108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E64F2C2-07D5-9F45-A655-05A5E66A1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5" b="99032" l="10000" r="94200">
                        <a14:backgroundMark x1="55200" y1="69516" x2="55200" y2="69516"/>
                        <a14:backgroundMark x1="46300" y1="46129" x2="46300" y2="46129"/>
                        <a14:backgroundMark x1="37800" y1="46129" x2="37800" y2="46129"/>
                        <a14:backgroundMark x1="54800" y1="37419" x2="54800" y2="37419"/>
                        <a14:backgroundMark x1="63000" y1="33226" x2="63000" y2="33226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10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806" y="862012"/>
            <a:ext cx="1114773" cy="691159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4427E2A9-61AF-6F4C-A62D-3875C233E6E0}"/>
              </a:ext>
            </a:extLst>
          </p:cNvPr>
          <p:cNvGrpSpPr/>
          <p:nvPr/>
        </p:nvGrpSpPr>
        <p:grpSpPr>
          <a:xfrm>
            <a:off x="5170329" y="744488"/>
            <a:ext cx="946721" cy="632574"/>
            <a:chOff x="3544948" y="2054419"/>
            <a:chExt cx="1457074" cy="906677"/>
          </a:xfrm>
        </p:grpSpPr>
        <p:pic>
          <p:nvPicPr>
            <p:cNvPr id="32" name="C578AD5B-3326-40CD-9906-62B78A2DC6E5" descr="image6.PNG">
              <a:extLst>
                <a:ext uri="{FF2B5EF4-FFF2-40B4-BE49-F238E27FC236}">
                  <a16:creationId xmlns:a16="http://schemas.microsoft.com/office/drawing/2014/main" id="{48E705F5-BA77-D642-8DDF-A2C0A28E3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207" y="2054419"/>
              <a:ext cx="702815" cy="860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3C0CC7B0-C77E-9D40-9F1B-B4062B9D4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4948" y="2151626"/>
              <a:ext cx="809470" cy="809470"/>
            </a:xfrm>
            <a:prstGeom prst="rect">
              <a:avLst/>
            </a:prstGeom>
          </p:spPr>
        </p:pic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D34BF230-8729-6448-B433-23A3F15557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46826" y="873623"/>
            <a:ext cx="422908" cy="584540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9BC75B8A-559D-1341-808A-CD2CDB237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-5233762" y="7330328"/>
            <a:ext cx="14913614" cy="108000"/>
          </a:xfrm>
          <a:prstGeom prst="rect">
            <a:avLst/>
          </a:prstGeom>
        </p:spPr>
      </p:pic>
      <p:pic>
        <p:nvPicPr>
          <p:cNvPr id="37" name="Picture 20">
            <a:extLst>
              <a:ext uri="{FF2B5EF4-FFF2-40B4-BE49-F238E27FC236}">
                <a16:creationId xmlns:a16="http://schemas.microsoft.com/office/drawing/2014/main" id="{187C42E4-8711-1847-A8B1-173D4328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-4074441" y="7330329"/>
            <a:ext cx="14913614" cy="108000"/>
          </a:xfrm>
          <a:prstGeom prst="rect">
            <a:avLst/>
          </a:prstGeom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id="{3BF80E56-27EA-FE43-9C1D-E49001971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-2483065" y="7357446"/>
            <a:ext cx="14913614" cy="108000"/>
          </a:xfrm>
          <a:prstGeom prst="rect">
            <a:avLst/>
          </a:prstGeom>
        </p:spPr>
      </p:pic>
      <p:pic>
        <p:nvPicPr>
          <p:cNvPr id="39" name="Picture 20">
            <a:extLst>
              <a:ext uri="{FF2B5EF4-FFF2-40B4-BE49-F238E27FC236}">
                <a16:creationId xmlns:a16="http://schemas.microsoft.com/office/drawing/2014/main" id="{F06042E0-E723-054D-8712-9D0CD45F5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80218" y="7257191"/>
            <a:ext cx="14913614" cy="108000"/>
          </a:xfrm>
          <a:prstGeom prst="rect">
            <a:avLst/>
          </a:prstGeom>
        </p:spPr>
      </p:pic>
      <p:pic>
        <p:nvPicPr>
          <p:cNvPr id="40" name="Picture 42">
            <a:extLst>
              <a:ext uri="{FF2B5EF4-FFF2-40B4-BE49-F238E27FC236}">
                <a16:creationId xmlns:a16="http://schemas.microsoft.com/office/drawing/2014/main" id="{36387717-7BF9-6A40-9F39-997C6C2321AD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2782" y="738083"/>
            <a:ext cx="794824" cy="669567"/>
          </a:xfrm>
          <a:prstGeom prst="rect">
            <a:avLst/>
          </a:prstGeom>
          <a:effectLst/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D9A294A-B9B5-3C4B-8F5A-287718EE0BA3}"/>
              </a:ext>
            </a:extLst>
          </p:cNvPr>
          <p:cNvSpPr/>
          <p:nvPr/>
        </p:nvSpPr>
        <p:spPr>
          <a:xfrm>
            <a:off x="6177179" y="472510"/>
            <a:ext cx="1572096" cy="3375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cap="all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H5</a:t>
            </a:r>
          </a:p>
        </p:txBody>
      </p:sp>
      <p:pic>
        <p:nvPicPr>
          <p:cNvPr id="474" name="Picture 20">
            <a:extLst>
              <a:ext uri="{FF2B5EF4-FFF2-40B4-BE49-F238E27FC236}">
                <a16:creationId xmlns:a16="http://schemas.microsoft.com/office/drawing/2014/main" id="{36D6A429-8F00-4D43-B3B1-72C8851E1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76" y="3057990"/>
            <a:ext cx="8729945" cy="63221"/>
          </a:xfrm>
          <a:prstGeom prst="rect">
            <a:avLst/>
          </a:prstGeom>
        </p:spPr>
      </p:pic>
      <p:pic>
        <p:nvPicPr>
          <p:cNvPr id="538" name="Picture 20">
            <a:extLst>
              <a:ext uri="{FF2B5EF4-FFF2-40B4-BE49-F238E27FC236}">
                <a16:creationId xmlns:a16="http://schemas.microsoft.com/office/drawing/2014/main" id="{1464C038-4A56-4F1B-8358-BACB79D0A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66" y="4885821"/>
            <a:ext cx="8729945" cy="63221"/>
          </a:xfrm>
          <a:prstGeom prst="rect">
            <a:avLst/>
          </a:prstGeom>
        </p:spPr>
      </p:pic>
      <p:sp>
        <p:nvSpPr>
          <p:cNvPr id="451" name="TextBox 88">
            <a:extLst>
              <a:ext uri="{FF2B5EF4-FFF2-40B4-BE49-F238E27FC236}">
                <a16:creationId xmlns:a16="http://schemas.microsoft.com/office/drawing/2014/main" id="{23FC2A8A-440D-4AF0-9B6A-D0AC199B3503}"/>
              </a:ext>
            </a:extLst>
          </p:cNvPr>
          <p:cNvSpPr txBox="1"/>
          <p:nvPr/>
        </p:nvSpPr>
        <p:spPr>
          <a:xfrm>
            <a:off x="316140" y="1731308"/>
            <a:ext cx="1653138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CLANDESTINO</a:t>
            </a:r>
          </a:p>
        </p:txBody>
      </p:sp>
      <p:sp>
        <p:nvSpPr>
          <p:cNvPr id="453" name="Rectangle 40">
            <a:extLst>
              <a:ext uri="{FF2B5EF4-FFF2-40B4-BE49-F238E27FC236}">
                <a16:creationId xmlns:a16="http://schemas.microsoft.com/office/drawing/2014/main" id="{9A5EEEC7-E576-422A-99CE-B0F5BCE9FEE4}"/>
              </a:ext>
            </a:extLst>
          </p:cNvPr>
          <p:cNvSpPr/>
          <p:nvPr/>
        </p:nvSpPr>
        <p:spPr>
          <a:xfrm>
            <a:off x="5083377" y="1995870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496 COP</a:t>
            </a:r>
          </a:p>
        </p:txBody>
      </p:sp>
      <p:sp>
        <p:nvSpPr>
          <p:cNvPr id="454" name="Rectangle 40">
            <a:extLst>
              <a:ext uri="{FF2B5EF4-FFF2-40B4-BE49-F238E27FC236}">
                <a16:creationId xmlns:a16="http://schemas.microsoft.com/office/drawing/2014/main" id="{DC10380D-425A-4494-877A-21B3A59284ED}"/>
              </a:ext>
            </a:extLst>
          </p:cNvPr>
          <p:cNvSpPr/>
          <p:nvPr/>
        </p:nvSpPr>
        <p:spPr>
          <a:xfrm>
            <a:off x="3441189" y="1906952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455" name="Rectangle 40">
            <a:extLst>
              <a:ext uri="{FF2B5EF4-FFF2-40B4-BE49-F238E27FC236}">
                <a16:creationId xmlns:a16="http://schemas.microsoft.com/office/drawing/2014/main" id="{994FF11E-8817-4E55-8E57-24D2031837DB}"/>
              </a:ext>
            </a:extLst>
          </p:cNvPr>
          <p:cNvSpPr/>
          <p:nvPr/>
        </p:nvSpPr>
        <p:spPr>
          <a:xfrm>
            <a:off x="74817" y="2197932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456" name="Rectangle 40">
            <a:extLst>
              <a:ext uri="{FF2B5EF4-FFF2-40B4-BE49-F238E27FC236}">
                <a16:creationId xmlns:a16="http://schemas.microsoft.com/office/drawing/2014/main" id="{2394AE5C-DD31-4127-97F6-2C85F6E453B9}"/>
              </a:ext>
            </a:extLst>
          </p:cNvPr>
          <p:cNvSpPr/>
          <p:nvPr/>
        </p:nvSpPr>
        <p:spPr>
          <a:xfrm>
            <a:off x="2338769" y="1848684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bar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460" name="Rectangle 40">
            <a:extLst>
              <a:ext uri="{FF2B5EF4-FFF2-40B4-BE49-F238E27FC236}">
                <a16:creationId xmlns:a16="http://schemas.microsoft.com/office/drawing/2014/main" id="{ED4DD95F-4162-403C-9E1D-58B945080306}"/>
              </a:ext>
            </a:extLst>
          </p:cNvPr>
          <p:cNvSpPr/>
          <p:nvPr/>
        </p:nvSpPr>
        <p:spPr>
          <a:xfrm>
            <a:off x="1156845" y="2141136"/>
            <a:ext cx="1149068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11.112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3.095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7.108</a:t>
            </a:r>
          </a:p>
        </p:txBody>
      </p:sp>
      <p:sp>
        <p:nvSpPr>
          <p:cNvPr id="461" name="Rectangle 40">
            <a:extLst>
              <a:ext uri="{FF2B5EF4-FFF2-40B4-BE49-F238E27FC236}">
                <a16:creationId xmlns:a16="http://schemas.microsoft.com/office/drawing/2014/main" id="{5826CE9F-BACF-4C30-B2EA-71DF71F9C723}"/>
              </a:ext>
            </a:extLst>
          </p:cNvPr>
          <p:cNvSpPr/>
          <p:nvPr/>
        </p:nvSpPr>
        <p:spPr>
          <a:xfrm>
            <a:off x="2489846" y="2242645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Staff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menu</a:t>
            </a:r>
          </a:p>
        </p:txBody>
      </p:sp>
      <p:sp>
        <p:nvSpPr>
          <p:cNvPr id="466" name="Rectangle 40">
            <a:extLst>
              <a:ext uri="{FF2B5EF4-FFF2-40B4-BE49-F238E27FC236}">
                <a16:creationId xmlns:a16="http://schemas.microsoft.com/office/drawing/2014/main" id="{B395E09C-9996-4019-936B-C60468451AD2}"/>
              </a:ext>
            </a:extLst>
          </p:cNvPr>
          <p:cNvSpPr/>
          <p:nvPr/>
        </p:nvSpPr>
        <p:spPr>
          <a:xfrm>
            <a:off x="7547283" y="1854636"/>
            <a:ext cx="1543292" cy="889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 of season´s </a:t>
            </a: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brunchs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 (</a:t>
            </a: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tbd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)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@brunchs (each 15 days)</a:t>
            </a:r>
          </a:p>
        </p:txBody>
      </p:sp>
      <p:pic>
        <p:nvPicPr>
          <p:cNvPr id="758" name="Picture 34">
            <a:extLst>
              <a:ext uri="{FF2B5EF4-FFF2-40B4-BE49-F238E27FC236}">
                <a16:creationId xmlns:a16="http://schemas.microsoft.com/office/drawing/2014/main" id="{83DFED11-EB8A-4171-979C-28041CE3DB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11" y="1636530"/>
            <a:ext cx="491766" cy="491766"/>
          </a:xfrm>
          <a:prstGeom prst="rect">
            <a:avLst/>
          </a:prstGeom>
        </p:spPr>
      </p:pic>
      <p:pic>
        <p:nvPicPr>
          <p:cNvPr id="759" name="Picture 758">
            <a:extLst>
              <a:ext uri="{FF2B5EF4-FFF2-40B4-BE49-F238E27FC236}">
                <a16:creationId xmlns:a16="http://schemas.microsoft.com/office/drawing/2014/main" id="{5552A99F-BA0C-46EB-8CC0-77FD508130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91" y="1954143"/>
            <a:ext cx="491766" cy="491766"/>
          </a:xfrm>
          <a:prstGeom prst="rect">
            <a:avLst/>
          </a:prstGeom>
        </p:spPr>
      </p:pic>
      <p:pic>
        <p:nvPicPr>
          <p:cNvPr id="761" name="Picture 760">
            <a:extLst>
              <a:ext uri="{FF2B5EF4-FFF2-40B4-BE49-F238E27FC236}">
                <a16:creationId xmlns:a16="http://schemas.microsoft.com/office/drawing/2014/main" id="{A7BCCA41-CDB1-4CD3-8B25-85F58FA1D7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61" y="2277058"/>
            <a:ext cx="467922" cy="467922"/>
          </a:xfrm>
          <a:prstGeom prst="rect">
            <a:avLst/>
          </a:prstGeom>
        </p:spPr>
      </p:pic>
      <p:pic>
        <p:nvPicPr>
          <p:cNvPr id="764" name="Gráfico 461" descr="Marca de verificación">
            <a:extLst>
              <a:ext uri="{FF2B5EF4-FFF2-40B4-BE49-F238E27FC236}">
                <a16:creationId xmlns:a16="http://schemas.microsoft.com/office/drawing/2014/main" id="{893FD43A-684A-4A25-BEE6-CB43E0EF57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64056" y="1930863"/>
            <a:ext cx="165132" cy="219081"/>
          </a:xfrm>
          <a:prstGeom prst="rect">
            <a:avLst/>
          </a:prstGeom>
        </p:spPr>
      </p:pic>
      <p:pic>
        <p:nvPicPr>
          <p:cNvPr id="772" name="Picture 34">
            <a:extLst>
              <a:ext uri="{FF2B5EF4-FFF2-40B4-BE49-F238E27FC236}">
                <a16:creationId xmlns:a16="http://schemas.microsoft.com/office/drawing/2014/main" id="{DFFD8E0D-B181-4B4E-B677-4523E404B6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3" y="3442770"/>
            <a:ext cx="491766" cy="491766"/>
          </a:xfrm>
          <a:prstGeom prst="rect">
            <a:avLst/>
          </a:prstGeom>
        </p:spPr>
      </p:pic>
      <p:pic>
        <p:nvPicPr>
          <p:cNvPr id="773" name="Picture 47">
            <a:extLst>
              <a:ext uri="{FF2B5EF4-FFF2-40B4-BE49-F238E27FC236}">
                <a16:creationId xmlns:a16="http://schemas.microsoft.com/office/drawing/2014/main" id="{62FAD648-C8AC-4A01-8FBE-D8BC63C69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03" y="3760383"/>
            <a:ext cx="491766" cy="491766"/>
          </a:xfrm>
          <a:prstGeom prst="rect">
            <a:avLst/>
          </a:prstGeom>
        </p:spPr>
      </p:pic>
      <p:pic>
        <p:nvPicPr>
          <p:cNvPr id="775" name="Picture 49">
            <a:extLst>
              <a:ext uri="{FF2B5EF4-FFF2-40B4-BE49-F238E27FC236}">
                <a16:creationId xmlns:a16="http://schemas.microsoft.com/office/drawing/2014/main" id="{14E6FF38-5584-4B01-8E0D-7514CA312D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73" y="4083298"/>
            <a:ext cx="467922" cy="467922"/>
          </a:xfrm>
          <a:prstGeom prst="rect">
            <a:avLst/>
          </a:prstGeom>
        </p:spPr>
      </p:pic>
      <p:sp>
        <p:nvSpPr>
          <p:cNvPr id="776" name="Rectangle 40">
            <a:extLst>
              <a:ext uri="{FF2B5EF4-FFF2-40B4-BE49-F238E27FC236}">
                <a16:creationId xmlns:a16="http://schemas.microsoft.com/office/drawing/2014/main" id="{A111D51E-3CA8-4234-85ED-2C5140310055}"/>
              </a:ext>
            </a:extLst>
          </p:cNvPr>
          <p:cNvSpPr/>
          <p:nvPr/>
        </p:nvSpPr>
        <p:spPr>
          <a:xfrm>
            <a:off x="3444833" y="1675421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777" name="Gráfico 461" descr="Marca de verificación">
            <a:extLst>
              <a:ext uri="{FF2B5EF4-FFF2-40B4-BE49-F238E27FC236}">
                <a16:creationId xmlns:a16="http://schemas.microsoft.com/office/drawing/2014/main" id="{DE2A6BE0-2195-4E64-9FCE-E06AF9360F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61940" y="1733811"/>
            <a:ext cx="165132" cy="219081"/>
          </a:xfrm>
          <a:prstGeom prst="rect">
            <a:avLst/>
          </a:prstGeom>
        </p:spPr>
      </p:pic>
      <p:sp>
        <p:nvSpPr>
          <p:cNvPr id="795" name="TextBox 88">
            <a:extLst>
              <a:ext uri="{FF2B5EF4-FFF2-40B4-BE49-F238E27FC236}">
                <a16:creationId xmlns:a16="http://schemas.microsoft.com/office/drawing/2014/main" id="{5C6B6C0D-740A-417D-A3CD-0678B3304DA3}"/>
              </a:ext>
            </a:extLst>
          </p:cNvPr>
          <p:cNvSpPr txBox="1"/>
          <p:nvPr/>
        </p:nvSpPr>
        <p:spPr>
          <a:xfrm>
            <a:off x="513216" y="3514586"/>
            <a:ext cx="1376061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SALVADOR</a:t>
            </a:r>
          </a:p>
        </p:txBody>
      </p:sp>
      <p:sp>
        <p:nvSpPr>
          <p:cNvPr id="796" name="Rectangle 40">
            <a:extLst>
              <a:ext uri="{FF2B5EF4-FFF2-40B4-BE49-F238E27FC236}">
                <a16:creationId xmlns:a16="http://schemas.microsoft.com/office/drawing/2014/main" id="{836F45CB-7A52-445D-ACED-A76CDCFC9FE9}"/>
              </a:ext>
            </a:extLst>
          </p:cNvPr>
          <p:cNvSpPr/>
          <p:nvPr/>
        </p:nvSpPr>
        <p:spPr>
          <a:xfrm>
            <a:off x="-5183" y="3981210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</a:t>
            </a:r>
            <a:endParaRPr lang="de-DE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797" name="Rectangle 40">
            <a:extLst>
              <a:ext uri="{FF2B5EF4-FFF2-40B4-BE49-F238E27FC236}">
                <a16:creationId xmlns:a16="http://schemas.microsoft.com/office/drawing/2014/main" id="{E4629290-462E-4A50-9E7E-887C1BBF3779}"/>
              </a:ext>
            </a:extLst>
          </p:cNvPr>
          <p:cNvSpPr/>
          <p:nvPr/>
        </p:nvSpPr>
        <p:spPr>
          <a:xfrm>
            <a:off x="1193945" y="3924414"/>
            <a:ext cx="1098540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2.064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1.680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2.110</a:t>
            </a:r>
          </a:p>
        </p:txBody>
      </p:sp>
      <p:sp>
        <p:nvSpPr>
          <p:cNvPr id="806" name="Rectangle 40">
            <a:extLst>
              <a:ext uri="{FF2B5EF4-FFF2-40B4-BE49-F238E27FC236}">
                <a16:creationId xmlns:a16="http://schemas.microsoft.com/office/drawing/2014/main" id="{1A7AA1E5-3BD5-42FF-BF67-279C2A86A46E}"/>
              </a:ext>
            </a:extLst>
          </p:cNvPr>
          <p:cNvSpPr/>
          <p:nvPr/>
        </p:nvSpPr>
        <p:spPr>
          <a:xfrm>
            <a:off x="5052065" y="3832937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n/a</a:t>
            </a:r>
          </a:p>
        </p:txBody>
      </p:sp>
      <p:sp>
        <p:nvSpPr>
          <p:cNvPr id="808" name="Rectangle 40">
            <a:extLst>
              <a:ext uri="{FF2B5EF4-FFF2-40B4-BE49-F238E27FC236}">
                <a16:creationId xmlns:a16="http://schemas.microsoft.com/office/drawing/2014/main" id="{72DAE71D-6421-4361-BA7F-200799E06E79}"/>
              </a:ext>
            </a:extLst>
          </p:cNvPr>
          <p:cNvSpPr/>
          <p:nvPr/>
        </p:nvSpPr>
        <p:spPr>
          <a:xfrm>
            <a:off x="7595630" y="3851082"/>
            <a:ext cx="1376161" cy="255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 with red launch</a:t>
            </a:r>
          </a:p>
        </p:txBody>
      </p:sp>
      <p:sp>
        <p:nvSpPr>
          <p:cNvPr id="810" name="Rectangle 40">
            <a:extLst>
              <a:ext uri="{FF2B5EF4-FFF2-40B4-BE49-F238E27FC236}">
                <a16:creationId xmlns:a16="http://schemas.microsoft.com/office/drawing/2014/main" id="{15ADE23A-41A9-4237-8098-38329DC8EA63}"/>
              </a:ext>
            </a:extLst>
          </p:cNvPr>
          <p:cNvSpPr/>
          <p:nvPr/>
        </p:nvSpPr>
        <p:spPr>
          <a:xfrm>
            <a:off x="3370991" y="2596134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Combos*</a:t>
            </a:r>
          </a:p>
        </p:txBody>
      </p:sp>
      <p:pic>
        <p:nvPicPr>
          <p:cNvPr id="811" name="Gráfico 463" descr="Marca de verificación">
            <a:extLst>
              <a:ext uri="{FF2B5EF4-FFF2-40B4-BE49-F238E27FC236}">
                <a16:creationId xmlns:a16="http://schemas.microsoft.com/office/drawing/2014/main" id="{A92A4CCE-7353-4D1C-84EA-116F840DC17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66451" y="2644245"/>
            <a:ext cx="165132" cy="219081"/>
          </a:xfrm>
          <a:prstGeom prst="rect">
            <a:avLst/>
          </a:prstGeom>
        </p:spPr>
      </p:pic>
      <p:sp>
        <p:nvSpPr>
          <p:cNvPr id="812" name="Rectangle 40">
            <a:extLst>
              <a:ext uri="{FF2B5EF4-FFF2-40B4-BE49-F238E27FC236}">
                <a16:creationId xmlns:a16="http://schemas.microsoft.com/office/drawing/2014/main" id="{4B7A2683-CC7A-4B3C-9A93-68C36180D6FA}"/>
              </a:ext>
            </a:extLst>
          </p:cNvPr>
          <p:cNvSpPr/>
          <p:nvPr/>
        </p:nvSpPr>
        <p:spPr>
          <a:xfrm>
            <a:off x="3434884" y="3587272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pic>
        <p:nvPicPr>
          <p:cNvPr id="815" name="Gráfico 461" descr="Marca de verificación">
            <a:extLst>
              <a:ext uri="{FF2B5EF4-FFF2-40B4-BE49-F238E27FC236}">
                <a16:creationId xmlns:a16="http://schemas.microsoft.com/office/drawing/2014/main" id="{BBB2B4AB-5A43-4A87-81F3-57CCE687B5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7751" y="3611183"/>
            <a:ext cx="165132" cy="219081"/>
          </a:xfrm>
          <a:prstGeom prst="rect">
            <a:avLst/>
          </a:prstGeom>
        </p:spPr>
      </p:pic>
      <p:sp>
        <p:nvSpPr>
          <p:cNvPr id="818" name="Rectangle 40">
            <a:extLst>
              <a:ext uri="{FF2B5EF4-FFF2-40B4-BE49-F238E27FC236}">
                <a16:creationId xmlns:a16="http://schemas.microsoft.com/office/drawing/2014/main" id="{6DEB189C-E6B5-45B6-B73D-A225860C6D51}"/>
              </a:ext>
            </a:extLst>
          </p:cNvPr>
          <p:cNvSpPr/>
          <p:nvPr/>
        </p:nvSpPr>
        <p:spPr>
          <a:xfrm>
            <a:off x="3438528" y="3355741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819" name="Gráfico 461" descr="Marca de verificación">
            <a:extLst>
              <a:ext uri="{FF2B5EF4-FFF2-40B4-BE49-F238E27FC236}">
                <a16:creationId xmlns:a16="http://schemas.microsoft.com/office/drawing/2014/main" id="{18A14F00-F2A4-4355-99A4-803657197D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5635" y="3414131"/>
            <a:ext cx="165132" cy="219081"/>
          </a:xfrm>
          <a:prstGeom prst="rect">
            <a:avLst/>
          </a:prstGeom>
        </p:spPr>
      </p:pic>
      <p:sp>
        <p:nvSpPr>
          <p:cNvPr id="822" name="Rectangle 40">
            <a:extLst>
              <a:ext uri="{FF2B5EF4-FFF2-40B4-BE49-F238E27FC236}">
                <a16:creationId xmlns:a16="http://schemas.microsoft.com/office/drawing/2014/main" id="{254A2115-7974-4DFD-8417-483C5A8E7DEC}"/>
              </a:ext>
            </a:extLst>
          </p:cNvPr>
          <p:cNvSpPr/>
          <p:nvPr/>
        </p:nvSpPr>
        <p:spPr>
          <a:xfrm>
            <a:off x="7531604" y="4243022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@venue´s big moments</a:t>
            </a:r>
          </a:p>
        </p:txBody>
      </p:sp>
      <p:pic>
        <p:nvPicPr>
          <p:cNvPr id="260" name="Picture 20">
            <a:extLst>
              <a:ext uri="{FF2B5EF4-FFF2-40B4-BE49-F238E27FC236}">
                <a16:creationId xmlns:a16="http://schemas.microsoft.com/office/drawing/2014/main" id="{B2682D63-FE69-4A4F-B97C-856DCCA8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39" y="6695465"/>
            <a:ext cx="8729945" cy="63221"/>
          </a:xfrm>
          <a:prstGeom prst="rect">
            <a:avLst/>
          </a:prstGeom>
        </p:spPr>
      </p:pic>
      <p:pic>
        <p:nvPicPr>
          <p:cNvPr id="261" name="Picture 34">
            <a:extLst>
              <a:ext uri="{FF2B5EF4-FFF2-40B4-BE49-F238E27FC236}">
                <a16:creationId xmlns:a16="http://schemas.microsoft.com/office/drawing/2014/main" id="{4EFD5F96-2EDC-AE45-BC3E-F00D04D950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96" y="5252414"/>
            <a:ext cx="491766" cy="491766"/>
          </a:xfrm>
          <a:prstGeom prst="rect">
            <a:avLst/>
          </a:prstGeom>
        </p:spPr>
      </p:pic>
      <p:pic>
        <p:nvPicPr>
          <p:cNvPr id="262" name="Picture 47">
            <a:extLst>
              <a:ext uri="{FF2B5EF4-FFF2-40B4-BE49-F238E27FC236}">
                <a16:creationId xmlns:a16="http://schemas.microsoft.com/office/drawing/2014/main" id="{635F28EA-741A-A947-AC0C-B3BFEB974A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76" y="5570027"/>
            <a:ext cx="491766" cy="491766"/>
          </a:xfrm>
          <a:prstGeom prst="rect">
            <a:avLst/>
          </a:prstGeom>
        </p:spPr>
      </p:pic>
      <p:pic>
        <p:nvPicPr>
          <p:cNvPr id="263" name="Picture 48">
            <a:extLst>
              <a:ext uri="{FF2B5EF4-FFF2-40B4-BE49-F238E27FC236}">
                <a16:creationId xmlns:a16="http://schemas.microsoft.com/office/drawing/2014/main" id="{68412612-BC8D-EE4B-94D8-0FB8B65307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64" y="5261358"/>
            <a:ext cx="501685" cy="501685"/>
          </a:xfrm>
          <a:prstGeom prst="rect">
            <a:avLst/>
          </a:prstGeom>
        </p:spPr>
      </p:pic>
      <p:pic>
        <p:nvPicPr>
          <p:cNvPr id="264" name="Picture 49">
            <a:extLst>
              <a:ext uri="{FF2B5EF4-FFF2-40B4-BE49-F238E27FC236}">
                <a16:creationId xmlns:a16="http://schemas.microsoft.com/office/drawing/2014/main" id="{EC61073B-1DC6-374B-BC80-6BB5EC27D3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46" y="5892942"/>
            <a:ext cx="467922" cy="467922"/>
          </a:xfrm>
          <a:prstGeom prst="rect">
            <a:avLst/>
          </a:prstGeom>
        </p:spPr>
      </p:pic>
      <p:sp>
        <p:nvSpPr>
          <p:cNvPr id="265" name="TextBox 88">
            <a:extLst>
              <a:ext uri="{FF2B5EF4-FFF2-40B4-BE49-F238E27FC236}">
                <a16:creationId xmlns:a16="http://schemas.microsoft.com/office/drawing/2014/main" id="{3F1F4F83-3205-2F42-951C-F47D4CBE5476}"/>
              </a:ext>
            </a:extLst>
          </p:cNvPr>
          <p:cNvSpPr txBox="1"/>
          <p:nvPr/>
        </p:nvSpPr>
        <p:spPr>
          <a:xfrm>
            <a:off x="547789" y="5324230"/>
            <a:ext cx="1376061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LA BEBETA</a:t>
            </a:r>
          </a:p>
        </p:txBody>
      </p:sp>
      <p:sp>
        <p:nvSpPr>
          <p:cNvPr id="266" name="Rectangle 40">
            <a:extLst>
              <a:ext uri="{FF2B5EF4-FFF2-40B4-BE49-F238E27FC236}">
                <a16:creationId xmlns:a16="http://schemas.microsoft.com/office/drawing/2014/main" id="{D6E5822F-C253-4B40-96C5-48622A052185}"/>
              </a:ext>
            </a:extLst>
          </p:cNvPr>
          <p:cNvSpPr/>
          <p:nvPr/>
        </p:nvSpPr>
        <p:spPr>
          <a:xfrm>
            <a:off x="29390" y="5790854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A Image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67" name="Rectangle 40">
            <a:extLst>
              <a:ext uri="{FF2B5EF4-FFF2-40B4-BE49-F238E27FC236}">
                <a16:creationId xmlns:a16="http://schemas.microsoft.com/office/drawing/2014/main" id="{9236C8BF-0882-3444-8BC0-615E7723B276}"/>
              </a:ext>
            </a:extLst>
          </p:cNvPr>
          <p:cNvSpPr/>
          <p:nvPr/>
        </p:nvSpPr>
        <p:spPr>
          <a:xfrm>
            <a:off x="1139474" y="5734058"/>
            <a:ext cx="1183175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N/A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N/A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2.600</a:t>
            </a:r>
          </a:p>
        </p:txBody>
      </p:sp>
      <p:sp>
        <p:nvSpPr>
          <p:cNvPr id="270" name="Rectangle 40">
            <a:extLst>
              <a:ext uri="{FF2B5EF4-FFF2-40B4-BE49-F238E27FC236}">
                <a16:creationId xmlns:a16="http://schemas.microsoft.com/office/drawing/2014/main" id="{753EE7C7-8E46-7F41-8177-A290EB889548}"/>
              </a:ext>
            </a:extLst>
          </p:cNvPr>
          <p:cNvSpPr/>
          <p:nvPr/>
        </p:nvSpPr>
        <p:spPr>
          <a:xfrm>
            <a:off x="5086638" y="5642581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389 cop</a:t>
            </a:r>
          </a:p>
        </p:txBody>
      </p:sp>
      <p:sp>
        <p:nvSpPr>
          <p:cNvPr id="271" name="Rectangle 40">
            <a:extLst>
              <a:ext uri="{FF2B5EF4-FFF2-40B4-BE49-F238E27FC236}">
                <a16:creationId xmlns:a16="http://schemas.microsoft.com/office/drawing/2014/main" id="{F38D03F7-F6A2-DF4B-9173-BDE6D618E066}"/>
              </a:ext>
            </a:extLst>
          </p:cNvPr>
          <p:cNvSpPr/>
          <p:nvPr/>
        </p:nvSpPr>
        <p:spPr>
          <a:xfrm>
            <a:off x="7461247" y="5307243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B.G.: 2 X SEMESTER</a:t>
            </a:r>
          </a:p>
        </p:txBody>
      </p:sp>
      <p:sp>
        <p:nvSpPr>
          <p:cNvPr id="272" name="Rectangle 40">
            <a:extLst>
              <a:ext uri="{FF2B5EF4-FFF2-40B4-BE49-F238E27FC236}">
                <a16:creationId xmlns:a16="http://schemas.microsoft.com/office/drawing/2014/main" id="{64AFBDD7-155E-4F47-B132-19D256BB57CC}"/>
              </a:ext>
            </a:extLst>
          </p:cNvPr>
          <p:cNvSpPr/>
          <p:nvPr/>
        </p:nvSpPr>
        <p:spPr>
          <a:xfrm>
            <a:off x="7551744" y="5660726"/>
            <a:ext cx="1543291" cy="255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B.S.T.: 2 x SEMESTER </a:t>
            </a:r>
          </a:p>
        </p:txBody>
      </p:sp>
      <p:sp>
        <p:nvSpPr>
          <p:cNvPr id="273" name="Rectangle 40">
            <a:extLst>
              <a:ext uri="{FF2B5EF4-FFF2-40B4-BE49-F238E27FC236}">
                <a16:creationId xmlns:a16="http://schemas.microsoft.com/office/drawing/2014/main" id="{72272F49-72DD-EC47-AF8C-BE7FC302771C}"/>
              </a:ext>
            </a:extLst>
          </p:cNvPr>
          <p:cNvSpPr/>
          <p:nvPr/>
        </p:nvSpPr>
        <p:spPr>
          <a:xfrm>
            <a:off x="3469457" y="5396916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74" name="Rectangle 40">
            <a:extLst>
              <a:ext uri="{FF2B5EF4-FFF2-40B4-BE49-F238E27FC236}">
                <a16:creationId xmlns:a16="http://schemas.microsoft.com/office/drawing/2014/main" id="{27E44569-217F-E24C-9F1D-660318512975}"/>
              </a:ext>
            </a:extLst>
          </p:cNvPr>
          <p:cNvSpPr/>
          <p:nvPr/>
        </p:nvSpPr>
        <p:spPr>
          <a:xfrm>
            <a:off x="3446633" y="5672490"/>
            <a:ext cx="1053406" cy="261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Red edition</a:t>
            </a:r>
          </a:p>
        </p:txBody>
      </p:sp>
      <p:sp>
        <p:nvSpPr>
          <p:cNvPr id="275" name="Rectangle 40">
            <a:extLst>
              <a:ext uri="{FF2B5EF4-FFF2-40B4-BE49-F238E27FC236}">
                <a16:creationId xmlns:a16="http://schemas.microsoft.com/office/drawing/2014/main" id="{EB6C6FCA-FE8C-CD41-8306-8265A33A2520}"/>
              </a:ext>
            </a:extLst>
          </p:cNvPr>
          <p:cNvSpPr/>
          <p:nvPr/>
        </p:nvSpPr>
        <p:spPr>
          <a:xfrm>
            <a:off x="3317286" y="5873552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cap="all" dirty="0">
              <a:solidFill>
                <a:schemeClr val="tx2">
                  <a:lumMod val="50000"/>
                </a:schemeClr>
              </a:solidFill>
              <a:latin typeface="Futura LT Condensed" panose="02000606050000020003" pitchFamily="2" charset="77"/>
              <a:ea typeface="ＭＳ Ｐゴシック" pitchFamily="-84" charset="-128"/>
            </a:endParaRPr>
          </a:p>
        </p:txBody>
      </p:sp>
      <p:pic>
        <p:nvPicPr>
          <p:cNvPr id="276" name="Gráfico 461" descr="Marca de verificación">
            <a:extLst>
              <a:ext uri="{FF2B5EF4-FFF2-40B4-BE49-F238E27FC236}">
                <a16:creationId xmlns:a16="http://schemas.microsoft.com/office/drawing/2014/main" id="{9F18F6E0-A87A-DA48-BE30-E983E05043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2324" y="5420827"/>
            <a:ext cx="165132" cy="219081"/>
          </a:xfrm>
          <a:prstGeom prst="rect">
            <a:avLst/>
          </a:prstGeom>
        </p:spPr>
      </p:pic>
      <p:pic>
        <p:nvPicPr>
          <p:cNvPr id="277" name="Gráfico 462" descr="Marca de verificación">
            <a:extLst>
              <a:ext uri="{FF2B5EF4-FFF2-40B4-BE49-F238E27FC236}">
                <a16:creationId xmlns:a16="http://schemas.microsoft.com/office/drawing/2014/main" id="{2E8D6BE8-0E17-444E-9761-775702E375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3312" y="5652423"/>
            <a:ext cx="165132" cy="219081"/>
          </a:xfrm>
          <a:prstGeom prst="rect">
            <a:avLst/>
          </a:prstGeom>
        </p:spPr>
      </p:pic>
      <p:sp>
        <p:nvSpPr>
          <p:cNvPr id="279" name="Rectangle 40">
            <a:extLst>
              <a:ext uri="{FF2B5EF4-FFF2-40B4-BE49-F238E27FC236}">
                <a16:creationId xmlns:a16="http://schemas.microsoft.com/office/drawing/2014/main" id="{2870FD61-AC47-8B4D-B2B8-EA3475174756}"/>
              </a:ext>
            </a:extLst>
          </p:cNvPr>
          <p:cNvSpPr/>
          <p:nvPr/>
        </p:nvSpPr>
        <p:spPr>
          <a:xfrm>
            <a:off x="3473101" y="5165385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280" name="Gráfico 461" descr="Marca de verificación">
            <a:extLst>
              <a:ext uri="{FF2B5EF4-FFF2-40B4-BE49-F238E27FC236}">
                <a16:creationId xmlns:a16="http://schemas.microsoft.com/office/drawing/2014/main" id="{D7CF916E-CD77-9440-8ED7-07C388BD35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0208" y="5223775"/>
            <a:ext cx="165132" cy="219081"/>
          </a:xfrm>
          <a:prstGeom prst="rect">
            <a:avLst/>
          </a:prstGeom>
        </p:spPr>
      </p:pic>
      <p:sp>
        <p:nvSpPr>
          <p:cNvPr id="281" name="Rectangle 40">
            <a:extLst>
              <a:ext uri="{FF2B5EF4-FFF2-40B4-BE49-F238E27FC236}">
                <a16:creationId xmlns:a16="http://schemas.microsoft.com/office/drawing/2014/main" id="{54F40179-00ED-FB4E-8048-831CCB1783D7}"/>
              </a:ext>
            </a:extLst>
          </p:cNvPr>
          <p:cNvSpPr/>
          <p:nvPr/>
        </p:nvSpPr>
        <p:spPr>
          <a:xfrm>
            <a:off x="3387070" y="5965656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Blind passenger</a:t>
            </a:r>
          </a:p>
        </p:txBody>
      </p:sp>
      <p:pic>
        <p:nvPicPr>
          <p:cNvPr id="282" name="Gráfico 463" descr="Marca de verificación">
            <a:extLst>
              <a:ext uri="{FF2B5EF4-FFF2-40B4-BE49-F238E27FC236}">
                <a16:creationId xmlns:a16="http://schemas.microsoft.com/office/drawing/2014/main" id="{D84BA051-4100-464F-8DBB-21314BA57B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01101" y="5969232"/>
            <a:ext cx="165132" cy="219081"/>
          </a:xfrm>
          <a:prstGeom prst="rect">
            <a:avLst/>
          </a:prstGeom>
        </p:spPr>
      </p:pic>
      <p:sp>
        <p:nvSpPr>
          <p:cNvPr id="283" name="Rectangle 40">
            <a:extLst>
              <a:ext uri="{FF2B5EF4-FFF2-40B4-BE49-F238E27FC236}">
                <a16:creationId xmlns:a16="http://schemas.microsoft.com/office/drawing/2014/main" id="{B425E843-B66F-2743-8832-F790C2CA9FB5}"/>
              </a:ext>
            </a:extLst>
          </p:cNvPr>
          <p:cNvSpPr/>
          <p:nvPr/>
        </p:nvSpPr>
        <p:spPr>
          <a:xfrm>
            <a:off x="7566177" y="6052666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pic>
        <p:nvPicPr>
          <p:cNvPr id="284" name="Picture 20">
            <a:extLst>
              <a:ext uri="{FF2B5EF4-FFF2-40B4-BE49-F238E27FC236}">
                <a16:creationId xmlns:a16="http://schemas.microsoft.com/office/drawing/2014/main" id="{128D314F-83E2-DE44-ACC6-360EBE37C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87" y="8483488"/>
            <a:ext cx="8729945" cy="63221"/>
          </a:xfrm>
          <a:prstGeom prst="rect">
            <a:avLst/>
          </a:prstGeom>
        </p:spPr>
      </p:pic>
      <p:pic>
        <p:nvPicPr>
          <p:cNvPr id="285" name="Picture 34">
            <a:extLst>
              <a:ext uri="{FF2B5EF4-FFF2-40B4-BE49-F238E27FC236}">
                <a16:creationId xmlns:a16="http://schemas.microsoft.com/office/drawing/2014/main" id="{260ABBA2-6DD5-FD47-A412-A74C6721AC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44" y="7040437"/>
            <a:ext cx="491766" cy="491766"/>
          </a:xfrm>
          <a:prstGeom prst="rect">
            <a:avLst/>
          </a:prstGeom>
        </p:spPr>
      </p:pic>
      <p:pic>
        <p:nvPicPr>
          <p:cNvPr id="286" name="Picture 47">
            <a:extLst>
              <a:ext uri="{FF2B5EF4-FFF2-40B4-BE49-F238E27FC236}">
                <a16:creationId xmlns:a16="http://schemas.microsoft.com/office/drawing/2014/main" id="{28B3D710-A002-1441-84DB-16F1D7E7C8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24" y="7358050"/>
            <a:ext cx="491766" cy="491766"/>
          </a:xfrm>
          <a:prstGeom prst="rect">
            <a:avLst/>
          </a:prstGeom>
        </p:spPr>
      </p:pic>
      <p:pic>
        <p:nvPicPr>
          <p:cNvPr id="287" name="Picture 48">
            <a:extLst>
              <a:ext uri="{FF2B5EF4-FFF2-40B4-BE49-F238E27FC236}">
                <a16:creationId xmlns:a16="http://schemas.microsoft.com/office/drawing/2014/main" id="{4306FF96-F261-5147-B38A-007B30B93E8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12" y="7049381"/>
            <a:ext cx="501685" cy="501685"/>
          </a:xfrm>
          <a:prstGeom prst="rect">
            <a:avLst/>
          </a:prstGeom>
        </p:spPr>
      </p:pic>
      <p:pic>
        <p:nvPicPr>
          <p:cNvPr id="288" name="Picture 49">
            <a:extLst>
              <a:ext uri="{FF2B5EF4-FFF2-40B4-BE49-F238E27FC236}">
                <a16:creationId xmlns:a16="http://schemas.microsoft.com/office/drawing/2014/main" id="{60D7A83C-7DA0-4D46-9F22-414F4B4258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94" y="7680965"/>
            <a:ext cx="467922" cy="467922"/>
          </a:xfrm>
          <a:prstGeom prst="rect">
            <a:avLst/>
          </a:prstGeom>
        </p:spPr>
      </p:pic>
      <p:sp>
        <p:nvSpPr>
          <p:cNvPr id="289" name="TextBox 88">
            <a:extLst>
              <a:ext uri="{FF2B5EF4-FFF2-40B4-BE49-F238E27FC236}">
                <a16:creationId xmlns:a16="http://schemas.microsoft.com/office/drawing/2014/main" id="{D032AB7D-9E9C-3B46-A41F-73D11C041393}"/>
              </a:ext>
            </a:extLst>
          </p:cNvPr>
          <p:cNvSpPr txBox="1"/>
          <p:nvPr/>
        </p:nvSpPr>
        <p:spPr>
          <a:xfrm>
            <a:off x="301661" y="7112253"/>
            <a:ext cx="1549038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EL FABULOSO</a:t>
            </a:r>
          </a:p>
        </p:txBody>
      </p:sp>
      <p:sp>
        <p:nvSpPr>
          <p:cNvPr id="290" name="Rectangle 40">
            <a:extLst>
              <a:ext uri="{FF2B5EF4-FFF2-40B4-BE49-F238E27FC236}">
                <a16:creationId xmlns:a16="http://schemas.microsoft.com/office/drawing/2014/main" id="{30446A32-8975-C040-9164-774FBC21499B}"/>
              </a:ext>
            </a:extLst>
          </p:cNvPr>
          <p:cNvSpPr/>
          <p:nvPr/>
        </p:nvSpPr>
        <p:spPr>
          <a:xfrm>
            <a:off x="-43762" y="7578877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A Image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91" name="Rectangle 40">
            <a:extLst>
              <a:ext uri="{FF2B5EF4-FFF2-40B4-BE49-F238E27FC236}">
                <a16:creationId xmlns:a16="http://schemas.microsoft.com/office/drawing/2014/main" id="{87F9335F-B8B5-5B4A-BCBA-3E290711DC7C}"/>
              </a:ext>
            </a:extLst>
          </p:cNvPr>
          <p:cNvSpPr/>
          <p:nvPr/>
        </p:nvSpPr>
        <p:spPr>
          <a:xfrm>
            <a:off x="1139474" y="7537571"/>
            <a:ext cx="1116193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4.944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2.088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3.444</a:t>
            </a:r>
          </a:p>
        </p:txBody>
      </p:sp>
      <p:sp>
        <p:nvSpPr>
          <p:cNvPr id="294" name="Rectangle 40">
            <a:extLst>
              <a:ext uri="{FF2B5EF4-FFF2-40B4-BE49-F238E27FC236}">
                <a16:creationId xmlns:a16="http://schemas.microsoft.com/office/drawing/2014/main" id="{CA1E3C18-E28C-1647-A477-36551BD7882C}"/>
              </a:ext>
            </a:extLst>
          </p:cNvPr>
          <p:cNvSpPr/>
          <p:nvPr/>
        </p:nvSpPr>
        <p:spPr>
          <a:xfrm>
            <a:off x="5013486" y="7430604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389 cop</a:t>
            </a:r>
          </a:p>
        </p:txBody>
      </p:sp>
      <p:sp>
        <p:nvSpPr>
          <p:cNvPr id="295" name="Rectangle 40">
            <a:extLst>
              <a:ext uri="{FF2B5EF4-FFF2-40B4-BE49-F238E27FC236}">
                <a16:creationId xmlns:a16="http://schemas.microsoft.com/office/drawing/2014/main" id="{795DC872-FD08-F845-AB2D-49A2802F9029}"/>
              </a:ext>
            </a:extLst>
          </p:cNvPr>
          <p:cNvSpPr/>
          <p:nvPr/>
        </p:nvSpPr>
        <p:spPr>
          <a:xfrm>
            <a:off x="7388095" y="7095266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 x semester</a:t>
            </a:r>
          </a:p>
        </p:txBody>
      </p:sp>
      <p:sp>
        <p:nvSpPr>
          <p:cNvPr id="296" name="Rectangle 40">
            <a:extLst>
              <a:ext uri="{FF2B5EF4-FFF2-40B4-BE49-F238E27FC236}">
                <a16:creationId xmlns:a16="http://schemas.microsoft.com/office/drawing/2014/main" id="{39C0358A-0E80-084F-872B-F2097AC828DD}"/>
              </a:ext>
            </a:extLst>
          </p:cNvPr>
          <p:cNvSpPr/>
          <p:nvPr/>
        </p:nvSpPr>
        <p:spPr>
          <a:xfrm>
            <a:off x="7478592" y="7448749"/>
            <a:ext cx="1543291" cy="255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B.S.T.: 2 x SEMESTER </a:t>
            </a:r>
          </a:p>
        </p:txBody>
      </p:sp>
      <p:sp>
        <p:nvSpPr>
          <p:cNvPr id="297" name="Rectangle 40">
            <a:extLst>
              <a:ext uri="{FF2B5EF4-FFF2-40B4-BE49-F238E27FC236}">
                <a16:creationId xmlns:a16="http://schemas.microsoft.com/office/drawing/2014/main" id="{9FDFCB69-DABE-BB40-88AE-CBD53C15E32D}"/>
              </a:ext>
            </a:extLst>
          </p:cNvPr>
          <p:cNvSpPr/>
          <p:nvPr/>
        </p:nvSpPr>
        <p:spPr>
          <a:xfrm>
            <a:off x="3396305" y="7184939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98" name="Rectangle 40">
            <a:extLst>
              <a:ext uri="{FF2B5EF4-FFF2-40B4-BE49-F238E27FC236}">
                <a16:creationId xmlns:a16="http://schemas.microsoft.com/office/drawing/2014/main" id="{A3C45600-94F8-3341-8D33-D352D644DD06}"/>
              </a:ext>
            </a:extLst>
          </p:cNvPr>
          <p:cNvSpPr/>
          <p:nvPr/>
        </p:nvSpPr>
        <p:spPr>
          <a:xfrm>
            <a:off x="3373481" y="7460513"/>
            <a:ext cx="1053406" cy="261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Red edition</a:t>
            </a:r>
          </a:p>
        </p:txBody>
      </p:sp>
      <p:sp>
        <p:nvSpPr>
          <p:cNvPr id="299" name="Rectangle 40">
            <a:extLst>
              <a:ext uri="{FF2B5EF4-FFF2-40B4-BE49-F238E27FC236}">
                <a16:creationId xmlns:a16="http://schemas.microsoft.com/office/drawing/2014/main" id="{1658444F-30B8-674F-990A-F9F953D1AD37}"/>
              </a:ext>
            </a:extLst>
          </p:cNvPr>
          <p:cNvSpPr/>
          <p:nvPr/>
        </p:nvSpPr>
        <p:spPr>
          <a:xfrm>
            <a:off x="3244134" y="7661575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twist</a:t>
            </a:r>
          </a:p>
        </p:txBody>
      </p:sp>
      <p:pic>
        <p:nvPicPr>
          <p:cNvPr id="300" name="Gráfico 461" descr="Marca de verificación">
            <a:extLst>
              <a:ext uri="{FF2B5EF4-FFF2-40B4-BE49-F238E27FC236}">
                <a16:creationId xmlns:a16="http://schemas.microsoft.com/office/drawing/2014/main" id="{52BC2202-5D0C-C741-BCF5-23986DDF2A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19172" y="7208850"/>
            <a:ext cx="165132" cy="219081"/>
          </a:xfrm>
          <a:prstGeom prst="rect">
            <a:avLst/>
          </a:prstGeom>
        </p:spPr>
      </p:pic>
      <p:pic>
        <p:nvPicPr>
          <p:cNvPr id="301" name="Gráfico 462" descr="Marca de verificación">
            <a:extLst>
              <a:ext uri="{FF2B5EF4-FFF2-40B4-BE49-F238E27FC236}">
                <a16:creationId xmlns:a16="http://schemas.microsoft.com/office/drawing/2014/main" id="{860C92CB-BAC6-0B46-A9AF-8731E6E279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20160" y="7440446"/>
            <a:ext cx="165132" cy="219081"/>
          </a:xfrm>
          <a:prstGeom prst="rect">
            <a:avLst/>
          </a:prstGeom>
        </p:spPr>
      </p:pic>
      <p:pic>
        <p:nvPicPr>
          <p:cNvPr id="302" name="Gráfico 463" descr="Marca de verificación">
            <a:extLst>
              <a:ext uri="{FF2B5EF4-FFF2-40B4-BE49-F238E27FC236}">
                <a16:creationId xmlns:a16="http://schemas.microsoft.com/office/drawing/2014/main" id="{0DA811F5-CBB5-C34B-A004-2E4DB50F3B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14244" y="7662927"/>
            <a:ext cx="165132" cy="219081"/>
          </a:xfrm>
          <a:prstGeom prst="rect">
            <a:avLst/>
          </a:prstGeom>
        </p:spPr>
      </p:pic>
      <p:sp>
        <p:nvSpPr>
          <p:cNvPr id="303" name="Rectangle 40">
            <a:extLst>
              <a:ext uri="{FF2B5EF4-FFF2-40B4-BE49-F238E27FC236}">
                <a16:creationId xmlns:a16="http://schemas.microsoft.com/office/drawing/2014/main" id="{EED2D48D-972D-A94A-A079-3AA03FE7A81A}"/>
              </a:ext>
            </a:extLst>
          </p:cNvPr>
          <p:cNvSpPr/>
          <p:nvPr/>
        </p:nvSpPr>
        <p:spPr>
          <a:xfrm>
            <a:off x="3399949" y="6953408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304" name="Gráfico 461" descr="Marca de verificación">
            <a:extLst>
              <a:ext uri="{FF2B5EF4-FFF2-40B4-BE49-F238E27FC236}">
                <a16:creationId xmlns:a16="http://schemas.microsoft.com/office/drawing/2014/main" id="{E7002A84-A6F1-6C4C-8EF7-06EEE8B9C4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17056" y="7011798"/>
            <a:ext cx="165132" cy="219081"/>
          </a:xfrm>
          <a:prstGeom prst="rect">
            <a:avLst/>
          </a:prstGeom>
        </p:spPr>
      </p:pic>
      <p:sp>
        <p:nvSpPr>
          <p:cNvPr id="305" name="Rectangle 40">
            <a:extLst>
              <a:ext uri="{FF2B5EF4-FFF2-40B4-BE49-F238E27FC236}">
                <a16:creationId xmlns:a16="http://schemas.microsoft.com/office/drawing/2014/main" id="{10615DAF-B7CC-584D-AF3E-14BB3EE097D0}"/>
              </a:ext>
            </a:extLst>
          </p:cNvPr>
          <p:cNvSpPr/>
          <p:nvPr/>
        </p:nvSpPr>
        <p:spPr>
          <a:xfrm>
            <a:off x="3326107" y="7874121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Blind passenger</a:t>
            </a:r>
          </a:p>
        </p:txBody>
      </p:sp>
      <p:pic>
        <p:nvPicPr>
          <p:cNvPr id="306" name="Gráfico 463" descr="Marca de verificación">
            <a:extLst>
              <a:ext uri="{FF2B5EF4-FFF2-40B4-BE49-F238E27FC236}">
                <a16:creationId xmlns:a16="http://schemas.microsoft.com/office/drawing/2014/main" id="{E7CBBA53-A457-9F4B-BB55-C41AFCBBDF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21567" y="7922232"/>
            <a:ext cx="165132" cy="219081"/>
          </a:xfrm>
          <a:prstGeom prst="rect">
            <a:avLst/>
          </a:prstGeom>
        </p:spPr>
      </p:pic>
      <p:sp>
        <p:nvSpPr>
          <p:cNvPr id="307" name="Rectangle 40">
            <a:extLst>
              <a:ext uri="{FF2B5EF4-FFF2-40B4-BE49-F238E27FC236}">
                <a16:creationId xmlns:a16="http://schemas.microsoft.com/office/drawing/2014/main" id="{D33BB1B0-A62D-544C-BCCD-6D6FD5B4C75D}"/>
              </a:ext>
            </a:extLst>
          </p:cNvPr>
          <p:cNvSpPr/>
          <p:nvPr/>
        </p:nvSpPr>
        <p:spPr>
          <a:xfrm>
            <a:off x="7493025" y="7840689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events each 15 days </a:t>
            </a:r>
          </a:p>
        </p:txBody>
      </p:sp>
      <p:pic>
        <p:nvPicPr>
          <p:cNvPr id="308" name="Picture 20">
            <a:extLst>
              <a:ext uri="{FF2B5EF4-FFF2-40B4-BE49-F238E27FC236}">
                <a16:creationId xmlns:a16="http://schemas.microsoft.com/office/drawing/2014/main" id="{536304AE-8306-F742-8955-99317CF5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39" y="10295628"/>
            <a:ext cx="8729945" cy="63221"/>
          </a:xfrm>
          <a:prstGeom prst="rect">
            <a:avLst/>
          </a:prstGeom>
        </p:spPr>
      </p:pic>
      <p:pic>
        <p:nvPicPr>
          <p:cNvPr id="309" name="Picture 34">
            <a:extLst>
              <a:ext uri="{FF2B5EF4-FFF2-40B4-BE49-F238E27FC236}">
                <a16:creationId xmlns:a16="http://schemas.microsoft.com/office/drawing/2014/main" id="{1C7E680C-E768-F84A-AC4C-C6A2CDBBF1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96" y="8852577"/>
            <a:ext cx="491766" cy="491766"/>
          </a:xfrm>
          <a:prstGeom prst="rect">
            <a:avLst/>
          </a:prstGeom>
        </p:spPr>
      </p:pic>
      <p:pic>
        <p:nvPicPr>
          <p:cNvPr id="310" name="Picture 47">
            <a:extLst>
              <a:ext uri="{FF2B5EF4-FFF2-40B4-BE49-F238E27FC236}">
                <a16:creationId xmlns:a16="http://schemas.microsoft.com/office/drawing/2014/main" id="{9D8A3C67-8246-9042-AEDE-3A41BE6E1A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76" y="9170190"/>
            <a:ext cx="491766" cy="491766"/>
          </a:xfrm>
          <a:prstGeom prst="rect">
            <a:avLst/>
          </a:prstGeom>
        </p:spPr>
      </p:pic>
      <p:pic>
        <p:nvPicPr>
          <p:cNvPr id="311" name="Picture 48">
            <a:extLst>
              <a:ext uri="{FF2B5EF4-FFF2-40B4-BE49-F238E27FC236}">
                <a16:creationId xmlns:a16="http://schemas.microsoft.com/office/drawing/2014/main" id="{5AEDC0D7-A6CF-234D-A5EA-8DC70CEB52C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64" y="8861521"/>
            <a:ext cx="501685" cy="501685"/>
          </a:xfrm>
          <a:prstGeom prst="rect">
            <a:avLst/>
          </a:prstGeom>
        </p:spPr>
      </p:pic>
      <p:pic>
        <p:nvPicPr>
          <p:cNvPr id="312" name="Picture 49">
            <a:extLst>
              <a:ext uri="{FF2B5EF4-FFF2-40B4-BE49-F238E27FC236}">
                <a16:creationId xmlns:a16="http://schemas.microsoft.com/office/drawing/2014/main" id="{8A483B96-AE12-914B-BE51-9163F094E18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46" y="9493105"/>
            <a:ext cx="467922" cy="467922"/>
          </a:xfrm>
          <a:prstGeom prst="rect">
            <a:avLst/>
          </a:prstGeom>
        </p:spPr>
      </p:pic>
      <p:sp>
        <p:nvSpPr>
          <p:cNvPr id="313" name="TextBox 88">
            <a:extLst>
              <a:ext uri="{FF2B5EF4-FFF2-40B4-BE49-F238E27FC236}">
                <a16:creationId xmlns:a16="http://schemas.microsoft.com/office/drawing/2014/main" id="{1FB729C6-740A-8745-A37B-30A164456934}"/>
              </a:ext>
            </a:extLst>
          </p:cNvPr>
          <p:cNvSpPr txBox="1"/>
          <p:nvPr/>
        </p:nvSpPr>
        <p:spPr>
          <a:xfrm>
            <a:off x="287377" y="8924393"/>
            <a:ext cx="1636474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SOLAR</a:t>
            </a:r>
          </a:p>
        </p:txBody>
      </p:sp>
      <p:sp>
        <p:nvSpPr>
          <p:cNvPr id="314" name="Rectangle 40">
            <a:extLst>
              <a:ext uri="{FF2B5EF4-FFF2-40B4-BE49-F238E27FC236}">
                <a16:creationId xmlns:a16="http://schemas.microsoft.com/office/drawing/2014/main" id="{FD68D62F-C298-CE49-9037-6D5ECD70910E}"/>
              </a:ext>
            </a:extLst>
          </p:cNvPr>
          <p:cNvSpPr/>
          <p:nvPr/>
        </p:nvSpPr>
        <p:spPr>
          <a:xfrm>
            <a:off x="29390" y="9391017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A Image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315" name="Rectangle 40">
            <a:extLst>
              <a:ext uri="{FF2B5EF4-FFF2-40B4-BE49-F238E27FC236}">
                <a16:creationId xmlns:a16="http://schemas.microsoft.com/office/drawing/2014/main" id="{527EEDBA-1B93-0241-A5F4-5F1474F86B5F}"/>
              </a:ext>
            </a:extLst>
          </p:cNvPr>
          <p:cNvSpPr/>
          <p:nvPr/>
        </p:nvSpPr>
        <p:spPr>
          <a:xfrm>
            <a:off x="1139474" y="9334221"/>
            <a:ext cx="1117604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N/A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3.496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3.888</a:t>
            </a:r>
          </a:p>
        </p:txBody>
      </p:sp>
      <p:sp>
        <p:nvSpPr>
          <p:cNvPr id="318" name="Rectangle 40">
            <a:extLst>
              <a:ext uri="{FF2B5EF4-FFF2-40B4-BE49-F238E27FC236}">
                <a16:creationId xmlns:a16="http://schemas.microsoft.com/office/drawing/2014/main" id="{18817596-08F7-1440-B04E-5B013E9BC0CA}"/>
              </a:ext>
            </a:extLst>
          </p:cNvPr>
          <p:cNvSpPr/>
          <p:nvPr/>
        </p:nvSpPr>
        <p:spPr>
          <a:xfrm>
            <a:off x="5086638" y="9242744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1.860 cop</a:t>
            </a:r>
          </a:p>
        </p:txBody>
      </p:sp>
      <p:sp>
        <p:nvSpPr>
          <p:cNvPr id="319" name="Rectangle 40">
            <a:extLst>
              <a:ext uri="{FF2B5EF4-FFF2-40B4-BE49-F238E27FC236}">
                <a16:creationId xmlns:a16="http://schemas.microsoft.com/office/drawing/2014/main" id="{16208D0F-B11E-F94C-83DD-0D7616495DCE}"/>
              </a:ext>
            </a:extLst>
          </p:cNvPr>
          <p:cNvSpPr/>
          <p:nvPr/>
        </p:nvSpPr>
        <p:spPr>
          <a:xfrm>
            <a:off x="7461247" y="8907406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B.G.: 1 X SEMESTER</a:t>
            </a:r>
          </a:p>
        </p:txBody>
      </p:sp>
      <p:sp>
        <p:nvSpPr>
          <p:cNvPr id="320" name="Rectangle 40">
            <a:extLst>
              <a:ext uri="{FF2B5EF4-FFF2-40B4-BE49-F238E27FC236}">
                <a16:creationId xmlns:a16="http://schemas.microsoft.com/office/drawing/2014/main" id="{A74D7319-3AE1-7642-8205-87A6A216C378}"/>
              </a:ext>
            </a:extLst>
          </p:cNvPr>
          <p:cNvSpPr/>
          <p:nvPr/>
        </p:nvSpPr>
        <p:spPr>
          <a:xfrm>
            <a:off x="7551744" y="9260889"/>
            <a:ext cx="1543291" cy="255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B.S.T.: 1 x SEMESTER </a:t>
            </a:r>
          </a:p>
        </p:txBody>
      </p:sp>
      <p:sp>
        <p:nvSpPr>
          <p:cNvPr id="321" name="Rectangle 40">
            <a:extLst>
              <a:ext uri="{FF2B5EF4-FFF2-40B4-BE49-F238E27FC236}">
                <a16:creationId xmlns:a16="http://schemas.microsoft.com/office/drawing/2014/main" id="{7C2E3DA9-1A5E-1441-8A13-CFA72409DE2C}"/>
              </a:ext>
            </a:extLst>
          </p:cNvPr>
          <p:cNvSpPr/>
          <p:nvPr/>
        </p:nvSpPr>
        <p:spPr>
          <a:xfrm>
            <a:off x="3469457" y="8997079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322" name="Rectangle 40">
            <a:extLst>
              <a:ext uri="{FF2B5EF4-FFF2-40B4-BE49-F238E27FC236}">
                <a16:creationId xmlns:a16="http://schemas.microsoft.com/office/drawing/2014/main" id="{4367C352-A798-AA44-8BE0-CB0CED964E70}"/>
              </a:ext>
            </a:extLst>
          </p:cNvPr>
          <p:cNvSpPr/>
          <p:nvPr/>
        </p:nvSpPr>
        <p:spPr>
          <a:xfrm>
            <a:off x="3446633" y="9272653"/>
            <a:ext cx="1053406" cy="261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tropical</a:t>
            </a:r>
          </a:p>
        </p:txBody>
      </p:sp>
      <p:sp>
        <p:nvSpPr>
          <p:cNvPr id="323" name="Rectangle 40">
            <a:extLst>
              <a:ext uri="{FF2B5EF4-FFF2-40B4-BE49-F238E27FC236}">
                <a16:creationId xmlns:a16="http://schemas.microsoft.com/office/drawing/2014/main" id="{A1981FA7-9C7B-CF44-B322-2B56011E37F4}"/>
              </a:ext>
            </a:extLst>
          </p:cNvPr>
          <p:cNvSpPr/>
          <p:nvPr/>
        </p:nvSpPr>
        <p:spPr>
          <a:xfrm>
            <a:off x="3317286" y="9473715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twist</a:t>
            </a:r>
          </a:p>
        </p:txBody>
      </p:sp>
      <p:pic>
        <p:nvPicPr>
          <p:cNvPr id="324" name="Gráfico 461" descr="Marca de verificación">
            <a:extLst>
              <a:ext uri="{FF2B5EF4-FFF2-40B4-BE49-F238E27FC236}">
                <a16:creationId xmlns:a16="http://schemas.microsoft.com/office/drawing/2014/main" id="{69D62E58-96A2-7F43-A778-D4D481DA73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2324" y="9020990"/>
            <a:ext cx="165132" cy="219081"/>
          </a:xfrm>
          <a:prstGeom prst="rect">
            <a:avLst/>
          </a:prstGeom>
        </p:spPr>
      </p:pic>
      <p:pic>
        <p:nvPicPr>
          <p:cNvPr id="325" name="Gráfico 462" descr="Marca de verificación">
            <a:extLst>
              <a:ext uri="{FF2B5EF4-FFF2-40B4-BE49-F238E27FC236}">
                <a16:creationId xmlns:a16="http://schemas.microsoft.com/office/drawing/2014/main" id="{C9CBB15E-3AB1-3E4F-8837-848BAFBBE4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3312" y="9252586"/>
            <a:ext cx="165132" cy="219081"/>
          </a:xfrm>
          <a:prstGeom prst="rect">
            <a:avLst/>
          </a:prstGeom>
        </p:spPr>
      </p:pic>
      <p:pic>
        <p:nvPicPr>
          <p:cNvPr id="326" name="Gráfico 463" descr="Marca de verificación">
            <a:extLst>
              <a:ext uri="{FF2B5EF4-FFF2-40B4-BE49-F238E27FC236}">
                <a16:creationId xmlns:a16="http://schemas.microsoft.com/office/drawing/2014/main" id="{081C7E03-F6E5-7E48-800A-6533DBB05D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87396" y="9475067"/>
            <a:ext cx="165132" cy="219081"/>
          </a:xfrm>
          <a:prstGeom prst="rect">
            <a:avLst/>
          </a:prstGeom>
        </p:spPr>
      </p:pic>
      <p:sp>
        <p:nvSpPr>
          <p:cNvPr id="327" name="Rectangle 40">
            <a:extLst>
              <a:ext uri="{FF2B5EF4-FFF2-40B4-BE49-F238E27FC236}">
                <a16:creationId xmlns:a16="http://schemas.microsoft.com/office/drawing/2014/main" id="{9292C2F4-4F8F-C146-8943-B5AA4A198065}"/>
              </a:ext>
            </a:extLst>
          </p:cNvPr>
          <p:cNvSpPr/>
          <p:nvPr/>
        </p:nvSpPr>
        <p:spPr>
          <a:xfrm>
            <a:off x="3473101" y="8765548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328" name="Gráfico 461" descr="Marca de verificación">
            <a:extLst>
              <a:ext uri="{FF2B5EF4-FFF2-40B4-BE49-F238E27FC236}">
                <a16:creationId xmlns:a16="http://schemas.microsoft.com/office/drawing/2014/main" id="{43766896-7124-DA4A-91D5-46E9621E72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0208" y="8823938"/>
            <a:ext cx="165132" cy="219081"/>
          </a:xfrm>
          <a:prstGeom prst="rect">
            <a:avLst/>
          </a:prstGeom>
        </p:spPr>
      </p:pic>
      <p:sp>
        <p:nvSpPr>
          <p:cNvPr id="329" name="Rectangle 40">
            <a:extLst>
              <a:ext uri="{FF2B5EF4-FFF2-40B4-BE49-F238E27FC236}">
                <a16:creationId xmlns:a16="http://schemas.microsoft.com/office/drawing/2014/main" id="{9167A645-1BF4-364A-A4FC-E0A0A9782797}"/>
              </a:ext>
            </a:extLst>
          </p:cNvPr>
          <p:cNvSpPr/>
          <p:nvPr/>
        </p:nvSpPr>
        <p:spPr>
          <a:xfrm>
            <a:off x="3399259" y="9686261"/>
            <a:ext cx="1267721" cy="3015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cap="all" dirty="0">
                <a:solidFill>
                  <a:schemeClr val="tx2">
                    <a:lumMod val="50000"/>
                  </a:schemeClr>
                </a:solidFill>
                <a:latin typeface="Futura LT Condensed" panose="02000606050000020003" pitchFamily="2" charset="77"/>
                <a:ea typeface="ＭＳ Ｐゴシック" pitchFamily="-84" charset="-128"/>
              </a:rPr>
              <a:t>Blind passenger</a:t>
            </a:r>
          </a:p>
        </p:txBody>
      </p:sp>
      <p:pic>
        <p:nvPicPr>
          <p:cNvPr id="330" name="Gráfico 463" descr="Marca de verificación">
            <a:extLst>
              <a:ext uri="{FF2B5EF4-FFF2-40B4-BE49-F238E27FC236}">
                <a16:creationId xmlns:a16="http://schemas.microsoft.com/office/drawing/2014/main" id="{93320A9E-1799-1743-B051-5D08BB013E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4719" y="9734372"/>
            <a:ext cx="165132" cy="219081"/>
          </a:xfrm>
          <a:prstGeom prst="rect">
            <a:avLst/>
          </a:prstGeom>
        </p:spPr>
      </p:pic>
      <p:sp>
        <p:nvSpPr>
          <p:cNvPr id="331" name="Rectangle 40">
            <a:extLst>
              <a:ext uri="{FF2B5EF4-FFF2-40B4-BE49-F238E27FC236}">
                <a16:creationId xmlns:a16="http://schemas.microsoft.com/office/drawing/2014/main" id="{108C23E8-F2AB-D94F-BBA9-CA1343EA4571}"/>
              </a:ext>
            </a:extLst>
          </p:cNvPr>
          <p:cNvSpPr/>
          <p:nvPr/>
        </p:nvSpPr>
        <p:spPr>
          <a:xfrm>
            <a:off x="7566177" y="9652829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special events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During each </a:t>
            </a: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 </a:t>
            </a:r>
          </a:p>
        </p:txBody>
      </p:sp>
      <p:pic>
        <p:nvPicPr>
          <p:cNvPr id="332" name="Picture 20">
            <a:extLst>
              <a:ext uri="{FF2B5EF4-FFF2-40B4-BE49-F238E27FC236}">
                <a16:creationId xmlns:a16="http://schemas.microsoft.com/office/drawing/2014/main" id="{92308ADD-A469-5B48-945F-C4A29EC68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66" y="12128124"/>
            <a:ext cx="8729945" cy="63221"/>
          </a:xfrm>
          <a:prstGeom prst="rect">
            <a:avLst/>
          </a:prstGeom>
        </p:spPr>
      </p:pic>
      <p:pic>
        <p:nvPicPr>
          <p:cNvPr id="333" name="Picture 34">
            <a:extLst>
              <a:ext uri="{FF2B5EF4-FFF2-40B4-BE49-F238E27FC236}">
                <a16:creationId xmlns:a16="http://schemas.microsoft.com/office/drawing/2014/main" id="{130FD8E3-F4D2-3444-9643-8D490EA887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3" y="10685073"/>
            <a:ext cx="491766" cy="491766"/>
          </a:xfrm>
          <a:prstGeom prst="rect">
            <a:avLst/>
          </a:prstGeom>
        </p:spPr>
      </p:pic>
      <p:pic>
        <p:nvPicPr>
          <p:cNvPr id="334" name="Picture 47">
            <a:extLst>
              <a:ext uri="{FF2B5EF4-FFF2-40B4-BE49-F238E27FC236}">
                <a16:creationId xmlns:a16="http://schemas.microsoft.com/office/drawing/2014/main" id="{955BD9E3-53D5-9B46-9D3B-7441B12E6D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03" y="11002686"/>
            <a:ext cx="491766" cy="491766"/>
          </a:xfrm>
          <a:prstGeom prst="rect">
            <a:avLst/>
          </a:prstGeom>
        </p:spPr>
      </p:pic>
      <p:pic>
        <p:nvPicPr>
          <p:cNvPr id="335" name="Picture 48">
            <a:extLst>
              <a:ext uri="{FF2B5EF4-FFF2-40B4-BE49-F238E27FC236}">
                <a16:creationId xmlns:a16="http://schemas.microsoft.com/office/drawing/2014/main" id="{A442F0D5-F43E-CD47-8E66-999D9EB7BA4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91" y="10694017"/>
            <a:ext cx="501685" cy="501685"/>
          </a:xfrm>
          <a:prstGeom prst="rect">
            <a:avLst/>
          </a:prstGeom>
        </p:spPr>
      </p:pic>
      <p:pic>
        <p:nvPicPr>
          <p:cNvPr id="336" name="Picture 49">
            <a:extLst>
              <a:ext uri="{FF2B5EF4-FFF2-40B4-BE49-F238E27FC236}">
                <a16:creationId xmlns:a16="http://schemas.microsoft.com/office/drawing/2014/main" id="{082022F8-7971-E043-B3FB-1C5ADF4C0F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73" y="11325601"/>
            <a:ext cx="467922" cy="467922"/>
          </a:xfrm>
          <a:prstGeom prst="rect">
            <a:avLst/>
          </a:prstGeom>
        </p:spPr>
      </p:pic>
      <p:sp>
        <p:nvSpPr>
          <p:cNvPr id="337" name="TextBox 88">
            <a:extLst>
              <a:ext uri="{FF2B5EF4-FFF2-40B4-BE49-F238E27FC236}">
                <a16:creationId xmlns:a16="http://schemas.microsoft.com/office/drawing/2014/main" id="{BE82F1A1-F57A-BC4C-8B75-0BE2D916CEA2}"/>
              </a:ext>
            </a:extLst>
          </p:cNvPr>
          <p:cNvSpPr txBox="1"/>
          <p:nvPr/>
        </p:nvSpPr>
        <p:spPr>
          <a:xfrm>
            <a:off x="513216" y="10756889"/>
            <a:ext cx="1376061" cy="391678"/>
          </a:xfrm>
          <a:prstGeom prst="rect">
            <a:avLst/>
          </a:prstGeom>
          <a:noFill/>
        </p:spPr>
        <p:txBody>
          <a:bodyPr wrap="square" lIns="52599" tIns="26305" rIns="52599" bIns="26305" rtlCol="0">
            <a:spAutoFit/>
          </a:bodyPr>
          <a:lstStyle/>
          <a:p>
            <a:pPr algn="ctr" defTabSz="523983" eaLnBrk="0" hangingPunct="0"/>
            <a:r>
              <a:rPr lang="en-US" sz="2200" dirty="0">
                <a:solidFill>
                  <a:srgbClr val="FF0000"/>
                </a:solidFill>
                <a:latin typeface="Futura LT Condensed" panose="02000806040000020003" pitchFamily="2" charset="0"/>
                <a:ea typeface="ＭＳ Ｐゴシック" charset="0"/>
                <a:cs typeface="Futura Com Bold"/>
              </a:rPr>
              <a:t>EL COQ</a:t>
            </a:r>
          </a:p>
        </p:txBody>
      </p:sp>
      <p:sp>
        <p:nvSpPr>
          <p:cNvPr id="338" name="Rectangle 40">
            <a:extLst>
              <a:ext uri="{FF2B5EF4-FFF2-40B4-BE49-F238E27FC236}">
                <a16:creationId xmlns:a16="http://schemas.microsoft.com/office/drawing/2014/main" id="{A8658C5D-0C67-A040-96E8-3C37FCB56861}"/>
              </a:ext>
            </a:extLst>
          </p:cNvPr>
          <p:cNvSpPr/>
          <p:nvPr/>
        </p:nvSpPr>
        <p:spPr>
          <a:xfrm>
            <a:off x="-5183" y="11223513"/>
            <a:ext cx="1386254" cy="4851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A Image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HIGH SOCIETY</a:t>
            </a:r>
            <a:endParaRPr lang="en-US" sz="1600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339" name="Rectangle 40">
            <a:extLst>
              <a:ext uri="{FF2B5EF4-FFF2-40B4-BE49-F238E27FC236}">
                <a16:creationId xmlns:a16="http://schemas.microsoft.com/office/drawing/2014/main" id="{A6794EC5-CA42-4E49-8C7A-BF9F261AB019}"/>
              </a:ext>
            </a:extLst>
          </p:cNvPr>
          <p:cNvSpPr/>
          <p:nvPr/>
        </p:nvSpPr>
        <p:spPr>
          <a:xfrm>
            <a:off x="1093557" y="11166717"/>
            <a:ext cx="1119679" cy="6311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2019: 2.388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2020: 744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2021: 2.168</a:t>
            </a:r>
          </a:p>
        </p:txBody>
      </p:sp>
      <p:sp>
        <p:nvSpPr>
          <p:cNvPr id="342" name="Rectangle 40">
            <a:extLst>
              <a:ext uri="{FF2B5EF4-FFF2-40B4-BE49-F238E27FC236}">
                <a16:creationId xmlns:a16="http://schemas.microsoft.com/office/drawing/2014/main" id="{90A62717-D4A9-C04E-9F1A-4646209931DC}"/>
              </a:ext>
            </a:extLst>
          </p:cNvPr>
          <p:cNvSpPr/>
          <p:nvPr/>
        </p:nvSpPr>
        <p:spPr>
          <a:xfrm>
            <a:off x="5052065" y="11075240"/>
            <a:ext cx="1121580" cy="457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n/a</a:t>
            </a:r>
          </a:p>
        </p:txBody>
      </p:sp>
      <p:sp>
        <p:nvSpPr>
          <p:cNvPr id="343" name="Rectangle 40">
            <a:extLst>
              <a:ext uri="{FF2B5EF4-FFF2-40B4-BE49-F238E27FC236}">
                <a16:creationId xmlns:a16="http://schemas.microsoft.com/office/drawing/2014/main" id="{BFC50B2F-53D2-F641-926B-E83CBFDB0C61}"/>
              </a:ext>
            </a:extLst>
          </p:cNvPr>
          <p:cNvSpPr/>
          <p:nvPr/>
        </p:nvSpPr>
        <p:spPr>
          <a:xfrm>
            <a:off x="7426674" y="10739902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B.G.: 1 X SEMESTER</a:t>
            </a:r>
          </a:p>
        </p:txBody>
      </p:sp>
      <p:sp>
        <p:nvSpPr>
          <p:cNvPr id="344" name="Rectangle 40">
            <a:extLst>
              <a:ext uri="{FF2B5EF4-FFF2-40B4-BE49-F238E27FC236}">
                <a16:creationId xmlns:a16="http://schemas.microsoft.com/office/drawing/2014/main" id="{6752935E-8C7C-274A-A0A6-157F72E27004}"/>
              </a:ext>
            </a:extLst>
          </p:cNvPr>
          <p:cNvSpPr/>
          <p:nvPr/>
        </p:nvSpPr>
        <p:spPr>
          <a:xfrm>
            <a:off x="7517171" y="11093385"/>
            <a:ext cx="1543291" cy="255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B.S.T.: 1 x SEMESTER </a:t>
            </a:r>
          </a:p>
        </p:txBody>
      </p:sp>
      <p:sp>
        <p:nvSpPr>
          <p:cNvPr id="345" name="Rectangle 40">
            <a:extLst>
              <a:ext uri="{FF2B5EF4-FFF2-40B4-BE49-F238E27FC236}">
                <a16:creationId xmlns:a16="http://schemas.microsoft.com/office/drawing/2014/main" id="{CF0EBBF2-8698-F24C-8FA2-CDA528F9B3E3}"/>
              </a:ext>
            </a:extLst>
          </p:cNvPr>
          <p:cNvSpPr/>
          <p:nvPr/>
        </p:nvSpPr>
        <p:spPr>
          <a:xfrm>
            <a:off x="3434884" y="10829575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sugarfree</a:t>
            </a: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pic>
        <p:nvPicPr>
          <p:cNvPr id="348" name="Gráfico 461" descr="Marca de verificación">
            <a:extLst>
              <a:ext uri="{FF2B5EF4-FFF2-40B4-BE49-F238E27FC236}">
                <a16:creationId xmlns:a16="http://schemas.microsoft.com/office/drawing/2014/main" id="{166D14BD-D283-2144-9C4B-562B0B88E2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7751" y="10853486"/>
            <a:ext cx="165132" cy="219081"/>
          </a:xfrm>
          <a:prstGeom prst="rect">
            <a:avLst/>
          </a:prstGeom>
        </p:spPr>
      </p:pic>
      <p:sp>
        <p:nvSpPr>
          <p:cNvPr id="370" name="Rectangle 40">
            <a:extLst>
              <a:ext uri="{FF2B5EF4-FFF2-40B4-BE49-F238E27FC236}">
                <a16:creationId xmlns:a16="http://schemas.microsoft.com/office/drawing/2014/main" id="{9CBDEBA7-BE13-FD4D-A7CE-B1660C04B6EA}"/>
              </a:ext>
            </a:extLst>
          </p:cNvPr>
          <p:cNvSpPr/>
          <p:nvPr/>
        </p:nvSpPr>
        <p:spPr>
          <a:xfrm>
            <a:off x="3438528" y="10598044"/>
            <a:ext cx="1031054" cy="338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Energy drink</a:t>
            </a:r>
          </a:p>
        </p:txBody>
      </p:sp>
      <p:pic>
        <p:nvPicPr>
          <p:cNvPr id="371" name="Gráfico 461" descr="Marca de verificación">
            <a:extLst>
              <a:ext uri="{FF2B5EF4-FFF2-40B4-BE49-F238E27FC236}">
                <a16:creationId xmlns:a16="http://schemas.microsoft.com/office/drawing/2014/main" id="{AAD36573-3E57-4846-9923-923158D423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5635" y="10656434"/>
            <a:ext cx="165132" cy="219081"/>
          </a:xfrm>
          <a:prstGeom prst="rect">
            <a:avLst/>
          </a:prstGeom>
        </p:spPr>
      </p:pic>
      <p:sp>
        <p:nvSpPr>
          <p:cNvPr id="374" name="Rectangle 40">
            <a:extLst>
              <a:ext uri="{FF2B5EF4-FFF2-40B4-BE49-F238E27FC236}">
                <a16:creationId xmlns:a16="http://schemas.microsoft.com/office/drawing/2014/main" id="{2A5B9088-F119-6E43-B965-51C30AA5157C}"/>
              </a:ext>
            </a:extLst>
          </p:cNvPr>
          <p:cNvSpPr/>
          <p:nvPr/>
        </p:nvSpPr>
        <p:spPr>
          <a:xfrm>
            <a:off x="7531604" y="11485325"/>
            <a:ext cx="1543292" cy="2523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TRIAL: </a:t>
            </a: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karaocoq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 (</a:t>
            </a:r>
            <a:r>
              <a:rPr lang="en-US" sz="1200" b="1" cap="all" dirty="0" err="1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tbd</a:t>
            </a: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)</a:t>
            </a:r>
          </a:p>
        </p:txBody>
      </p:sp>
      <p:pic>
        <p:nvPicPr>
          <p:cNvPr id="3074" name="Picture 2" descr="Gaming Trigger Mode Icon | iOS 7 Iconset | Icons8">
            <a:extLst>
              <a:ext uri="{FF2B5EF4-FFF2-40B4-BE49-F238E27FC236}">
                <a16:creationId xmlns:a16="http://schemas.microsoft.com/office/drawing/2014/main" id="{E3C7E86E-7F38-C045-B22F-238736B2C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45" y="905904"/>
            <a:ext cx="624527" cy="62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40">
            <a:extLst>
              <a:ext uri="{FF2B5EF4-FFF2-40B4-BE49-F238E27FC236}">
                <a16:creationId xmlns:a16="http://schemas.microsoft.com/office/drawing/2014/main" id="{D9F2979D-2CF1-974A-ADE4-686A1BEB88F0}"/>
              </a:ext>
            </a:extLst>
          </p:cNvPr>
          <p:cNvSpPr/>
          <p:nvPr/>
        </p:nvSpPr>
        <p:spPr>
          <a:xfrm>
            <a:off x="2301267" y="3556167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bar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94" name="Rectangle 40">
            <a:extLst>
              <a:ext uri="{FF2B5EF4-FFF2-40B4-BE49-F238E27FC236}">
                <a16:creationId xmlns:a16="http://schemas.microsoft.com/office/drawing/2014/main" id="{9CCB9E54-20CD-7F42-BC69-1F29E4B87F4D}"/>
              </a:ext>
            </a:extLst>
          </p:cNvPr>
          <p:cNvSpPr/>
          <p:nvPr/>
        </p:nvSpPr>
        <p:spPr>
          <a:xfrm>
            <a:off x="2452344" y="3950128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Staff &amp; menu</a:t>
            </a:r>
          </a:p>
        </p:txBody>
      </p:sp>
      <p:sp>
        <p:nvSpPr>
          <p:cNvPr id="195" name="Rectangle 40">
            <a:extLst>
              <a:ext uri="{FF2B5EF4-FFF2-40B4-BE49-F238E27FC236}">
                <a16:creationId xmlns:a16="http://schemas.microsoft.com/office/drawing/2014/main" id="{683CC8B6-4384-1643-B7EF-D70F5ED74323}"/>
              </a:ext>
            </a:extLst>
          </p:cNvPr>
          <p:cNvSpPr/>
          <p:nvPr/>
        </p:nvSpPr>
        <p:spPr>
          <a:xfrm>
            <a:off x="2300289" y="5348629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bar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96" name="Rectangle 40">
            <a:extLst>
              <a:ext uri="{FF2B5EF4-FFF2-40B4-BE49-F238E27FC236}">
                <a16:creationId xmlns:a16="http://schemas.microsoft.com/office/drawing/2014/main" id="{8144B0DE-0AC9-644A-A1DB-37DF26F7F940}"/>
              </a:ext>
            </a:extLst>
          </p:cNvPr>
          <p:cNvSpPr/>
          <p:nvPr/>
        </p:nvSpPr>
        <p:spPr>
          <a:xfrm>
            <a:off x="2444309" y="5913095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staff</a:t>
            </a:r>
          </a:p>
        </p:txBody>
      </p:sp>
      <p:sp>
        <p:nvSpPr>
          <p:cNvPr id="197" name="Rectangle 40">
            <a:extLst>
              <a:ext uri="{FF2B5EF4-FFF2-40B4-BE49-F238E27FC236}">
                <a16:creationId xmlns:a16="http://schemas.microsoft.com/office/drawing/2014/main" id="{527F21B8-AB75-174D-B0D4-87543A18C023}"/>
              </a:ext>
            </a:extLst>
          </p:cNvPr>
          <p:cNvSpPr/>
          <p:nvPr/>
        </p:nvSpPr>
        <p:spPr>
          <a:xfrm>
            <a:off x="2262787" y="7056112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bar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198" name="Rectangle 40">
            <a:extLst>
              <a:ext uri="{FF2B5EF4-FFF2-40B4-BE49-F238E27FC236}">
                <a16:creationId xmlns:a16="http://schemas.microsoft.com/office/drawing/2014/main" id="{93FADCE4-1BE3-0E45-A1B5-F4444941BEA0}"/>
              </a:ext>
            </a:extLst>
          </p:cNvPr>
          <p:cNvSpPr/>
          <p:nvPr/>
        </p:nvSpPr>
        <p:spPr>
          <a:xfrm>
            <a:off x="2413864" y="7450073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Staff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tables</a:t>
            </a:r>
          </a:p>
        </p:txBody>
      </p:sp>
      <p:sp>
        <p:nvSpPr>
          <p:cNvPr id="199" name="Rectangle 40">
            <a:extLst>
              <a:ext uri="{FF2B5EF4-FFF2-40B4-BE49-F238E27FC236}">
                <a16:creationId xmlns:a16="http://schemas.microsoft.com/office/drawing/2014/main" id="{AD70CB31-EAC1-5E44-9B41-837C01864FCC}"/>
              </a:ext>
            </a:extLst>
          </p:cNvPr>
          <p:cNvSpPr/>
          <p:nvPr/>
        </p:nvSpPr>
        <p:spPr>
          <a:xfrm>
            <a:off x="2310136" y="9014696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00" name="Rectangle 40">
            <a:extLst>
              <a:ext uri="{FF2B5EF4-FFF2-40B4-BE49-F238E27FC236}">
                <a16:creationId xmlns:a16="http://schemas.microsoft.com/office/drawing/2014/main" id="{6459F71E-4899-7A43-BE82-F7E355129DFA}"/>
              </a:ext>
            </a:extLst>
          </p:cNvPr>
          <p:cNvSpPr/>
          <p:nvPr/>
        </p:nvSpPr>
        <p:spPr>
          <a:xfrm>
            <a:off x="2461213" y="9408657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 TALKERS  – STAFF -  </a:t>
            </a:r>
            <a:r>
              <a:rPr lang="en-US" sz="1100" b="1" cap="all" dirty="0" err="1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menú</a:t>
            </a:r>
            <a:endParaRPr lang="en-US" sz="1100" b="1" cap="all" dirty="0">
              <a:solidFill>
                <a:schemeClr val="bg1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01" name="Rectangle 40">
            <a:extLst>
              <a:ext uri="{FF2B5EF4-FFF2-40B4-BE49-F238E27FC236}">
                <a16:creationId xmlns:a16="http://schemas.microsoft.com/office/drawing/2014/main" id="{29F31C98-EA56-2448-A8F2-7793C81B350E}"/>
              </a:ext>
            </a:extLst>
          </p:cNvPr>
          <p:cNvSpPr/>
          <p:nvPr/>
        </p:nvSpPr>
        <p:spPr>
          <a:xfrm>
            <a:off x="2272634" y="10722179"/>
            <a:ext cx="973776" cy="376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Bar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tx2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</p:txBody>
      </p:sp>
      <p:sp>
        <p:nvSpPr>
          <p:cNvPr id="202" name="Rectangle 40">
            <a:extLst>
              <a:ext uri="{FF2B5EF4-FFF2-40B4-BE49-F238E27FC236}">
                <a16:creationId xmlns:a16="http://schemas.microsoft.com/office/drawing/2014/main" id="{F4B0EB8F-D831-B047-BB95-43813EA124E9}"/>
              </a:ext>
            </a:extLst>
          </p:cNvPr>
          <p:cNvSpPr/>
          <p:nvPr/>
        </p:nvSpPr>
        <p:spPr>
          <a:xfrm>
            <a:off x="2373111" y="11363846"/>
            <a:ext cx="768651" cy="3914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Table tents</a:t>
            </a: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cap="all" dirty="0">
              <a:solidFill>
                <a:schemeClr val="bg1">
                  <a:lumMod val="50000"/>
                </a:schemeClr>
              </a:solidFill>
              <a:latin typeface="Futura LT Condensed" panose="02000806040000020003" pitchFamily="2" charset="0"/>
              <a:ea typeface="ＭＳ Ｐゴシック" pitchFamily="-84" charset="-128"/>
            </a:endParaRPr>
          </a:p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cap="all" dirty="0">
                <a:solidFill>
                  <a:schemeClr val="bg1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staff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647CB92-C33B-420B-A6CE-09504CC17F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05" y="783127"/>
            <a:ext cx="240994" cy="662797"/>
          </a:xfrm>
          <a:prstGeom prst="rect">
            <a:avLst/>
          </a:prstGeom>
        </p:spPr>
      </p:pic>
      <p:pic>
        <p:nvPicPr>
          <p:cNvPr id="6" name="Picture 5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C485F81D-9C81-4B00-AC9A-100FE2F3BA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65" y="790539"/>
            <a:ext cx="240994" cy="662797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56C259A-3D94-4F7D-92A9-3EB23EB8A3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49" y="832452"/>
            <a:ext cx="320029" cy="6582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45A7CF-2671-4592-8EF8-3CFD353B5C8E}"/>
              </a:ext>
            </a:extLst>
          </p:cNvPr>
          <p:cNvSpPr/>
          <p:nvPr/>
        </p:nvSpPr>
        <p:spPr>
          <a:xfrm>
            <a:off x="5810121" y="754243"/>
            <a:ext cx="226378" cy="662891"/>
          </a:xfrm>
          <a:prstGeom prst="rect">
            <a:avLst/>
          </a:prstGeom>
          <a:solidFill>
            <a:srgbClr val="EDEDED"/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Picture 1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C5B8D23-2EC7-43DE-B086-C74077689C8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8" t="7201" r="30919" b="6721"/>
          <a:stretch/>
        </p:blipFill>
        <p:spPr>
          <a:xfrm>
            <a:off x="5764302" y="766471"/>
            <a:ext cx="257137" cy="636900"/>
          </a:xfrm>
          <a:prstGeom prst="rect">
            <a:avLst/>
          </a:prstGeom>
        </p:spPr>
      </p:pic>
      <p:sp>
        <p:nvSpPr>
          <p:cNvPr id="208" name="Rectangle 40">
            <a:extLst>
              <a:ext uri="{FF2B5EF4-FFF2-40B4-BE49-F238E27FC236}">
                <a16:creationId xmlns:a16="http://schemas.microsoft.com/office/drawing/2014/main" id="{53B6E4BA-BD09-4CAC-A993-898AEF5D5DD4}"/>
              </a:ext>
            </a:extLst>
          </p:cNvPr>
          <p:cNvSpPr/>
          <p:nvPr/>
        </p:nvSpPr>
        <p:spPr>
          <a:xfrm>
            <a:off x="7405397" y="3496865"/>
            <a:ext cx="1718548" cy="2991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176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cap="all" dirty="0">
                <a:solidFill>
                  <a:schemeClr val="tx2">
                    <a:lumMod val="50000"/>
                  </a:schemeClr>
                </a:solidFill>
                <a:latin typeface="Futura LT Condensed" panose="02000806040000020003" pitchFamily="2" charset="0"/>
                <a:ea typeface="ＭＳ Ｐゴシック" pitchFamily="-84" charset="-128"/>
              </a:rPr>
              <a:t>2 B.S.T. X semester</a:t>
            </a:r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id="{630F888F-4497-4DF4-AE47-3E9791BDEDA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08" y="7701541"/>
            <a:ext cx="468436" cy="468436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1622390C-B31F-4C16-8BD6-C9156E9829C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63" y="5898888"/>
            <a:ext cx="468436" cy="4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  <p:bldP spid="41" grpId="0"/>
      <p:bldP spid="453" grpId="0"/>
      <p:bldP spid="454" grpId="0"/>
      <p:bldP spid="455" grpId="0"/>
      <p:bldP spid="456" grpId="0"/>
      <p:bldP spid="460" grpId="0"/>
      <p:bldP spid="461" grpId="0"/>
      <p:bldP spid="466" grpId="0"/>
      <p:bldP spid="776" grpId="0"/>
      <p:bldP spid="796" grpId="0"/>
      <p:bldP spid="797" grpId="0"/>
      <p:bldP spid="806" grpId="0"/>
      <p:bldP spid="808" grpId="0"/>
      <p:bldP spid="810" grpId="0"/>
      <p:bldP spid="812" grpId="0"/>
      <p:bldP spid="818" grpId="0"/>
      <p:bldP spid="822" grpId="0"/>
      <p:bldP spid="266" grpId="0"/>
      <p:bldP spid="267" grpId="0"/>
      <p:bldP spid="270" grpId="0"/>
      <p:bldP spid="271" grpId="0"/>
      <p:bldP spid="272" grpId="0"/>
      <p:bldP spid="273" grpId="0"/>
      <p:bldP spid="274" grpId="0"/>
      <p:bldP spid="275" grpId="0"/>
      <p:bldP spid="279" grpId="0"/>
      <p:bldP spid="281" grpId="0"/>
      <p:bldP spid="283" grpId="0"/>
      <p:bldP spid="290" grpId="0"/>
      <p:bldP spid="291" grpId="0"/>
      <p:bldP spid="294" grpId="0"/>
      <p:bldP spid="295" grpId="0"/>
      <p:bldP spid="296" grpId="0"/>
      <p:bldP spid="297" grpId="0"/>
      <p:bldP spid="298" grpId="0"/>
      <p:bldP spid="299" grpId="0"/>
      <p:bldP spid="303" grpId="0"/>
      <p:bldP spid="305" grpId="0"/>
      <p:bldP spid="307" grpId="0"/>
      <p:bldP spid="314" grpId="0"/>
      <p:bldP spid="315" grpId="0"/>
      <p:bldP spid="318" grpId="0"/>
      <p:bldP spid="319" grpId="0"/>
      <p:bldP spid="320" grpId="0"/>
      <p:bldP spid="321" grpId="0"/>
      <p:bldP spid="322" grpId="0"/>
      <p:bldP spid="323" grpId="0"/>
      <p:bldP spid="327" grpId="0"/>
      <p:bldP spid="329" grpId="0"/>
      <p:bldP spid="331" grpId="0"/>
      <p:bldP spid="338" grpId="0"/>
      <p:bldP spid="339" grpId="0"/>
      <p:bldP spid="342" grpId="0"/>
      <p:bldP spid="343" grpId="0"/>
      <p:bldP spid="344" grpId="0"/>
      <p:bldP spid="345" grpId="0"/>
      <p:bldP spid="370" grpId="0"/>
      <p:bldP spid="374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Microsoft Office PowerPoint</Application>
  <PresentationFormat>Custom</PresentationFormat>
  <Paragraphs>267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Futura Com Book</vt:lpstr>
      <vt:lpstr>Futura LT Condensed</vt:lpstr>
      <vt:lpstr>Tema de Office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anunez</dc:creator>
  <cp:lastModifiedBy>Santiago Castano</cp:lastModifiedBy>
  <cp:revision>341</cp:revision>
  <cp:lastPrinted>2021-10-13T02:38:40Z</cp:lastPrinted>
  <dcterms:created xsi:type="dcterms:W3CDTF">2011-04-26T22:58:35Z</dcterms:created>
  <dcterms:modified xsi:type="dcterms:W3CDTF">2021-10-22T01:19:26Z</dcterms:modified>
</cp:coreProperties>
</file>